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1" r:id="rId2"/>
    <p:sldId id="268" r:id="rId3"/>
    <p:sldId id="269" r:id="rId4"/>
    <p:sldId id="262" r:id="rId5"/>
    <p:sldId id="270" r:id="rId6"/>
    <p:sldId id="271" r:id="rId7"/>
    <p:sldId id="272" r:id="rId8"/>
    <p:sldId id="278" r:id="rId9"/>
    <p:sldId id="277" r:id="rId10"/>
    <p:sldId id="263" r:id="rId11"/>
    <p:sldId id="282" r:id="rId12"/>
    <p:sldId id="260" r:id="rId13"/>
    <p:sldId id="264" r:id="rId14"/>
    <p:sldId id="267" r:id="rId15"/>
    <p:sldId id="273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98" d="100"/>
          <a:sy n="98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13,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rgbClr val="C00000"/>
                </a:solidFill>
              </a:rPr>
              <a:pPr/>
              <a:t>‹#›</a:t>
            </a:fld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13,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rgbClr val="C00000"/>
                </a:solidFill>
              </a:rPr>
              <a:pPr/>
              <a:t>‹#›</a:t>
            </a:fld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13.09.2022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13,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wnloads\videoplayback%20(11).mp4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712968" cy="1185223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«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Порядок 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дій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 та правила 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поведінки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 у 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разі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виявлення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вибухонебезпечних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предметів</a:t>
            </a:r>
            <a:r>
              <a:rPr lang="ru-RU" b="1" i="1" dirty="0">
                <a:solidFill>
                  <a:srgbClr val="7030A0"/>
                </a:solidFill>
                <a:latin typeface="Bookman Old Style" pitchFamily="18" charset="0"/>
              </a:rPr>
              <a:t>»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212976"/>
            <a:ext cx="4248472" cy="273630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765454" cy="43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558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5855"/>
            <a:ext cx="8822214" cy="118522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1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.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Основні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характерні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ознаки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,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що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вказують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на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можливу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належність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підозрілого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предмета до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вибухового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</a:rPr>
              <a:t> пристрою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466362" y="408300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571472" y="414338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66361" y="151124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357290" y="1654600"/>
            <a:ext cx="7143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571472" y="157161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466362" y="236849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571472" y="235743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94924" y="3225751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500034" y="321468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466362" y="4940264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571472" y="49291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214414" y="2357430"/>
            <a:ext cx="735811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знаходження</a:t>
            </a:r>
            <a:r>
              <a:rPr lang="ru-RU" dirty="0" smtClean="0"/>
              <a:t> в </a:t>
            </a:r>
            <a:r>
              <a:rPr lang="ru-RU" dirty="0" smtClean="0"/>
              <a:t>місцях</a:t>
            </a:r>
            <a:r>
              <a:rPr lang="ru-RU" dirty="0" smtClean="0"/>
              <a:t> з </a:t>
            </a:r>
            <a:r>
              <a:rPr lang="ru-RU" dirty="0" smtClean="0"/>
              <a:t>масовим</a:t>
            </a:r>
            <a:r>
              <a:rPr lang="ru-RU" dirty="0" smtClean="0"/>
              <a:t> </a:t>
            </a:r>
            <a:r>
              <a:rPr lang="ru-RU" dirty="0" smtClean="0"/>
              <a:t>перебуванням</a:t>
            </a:r>
            <a:r>
              <a:rPr lang="ru-RU" dirty="0" smtClean="0"/>
              <a:t> людей (</a:t>
            </a:r>
            <a:r>
              <a:rPr lang="ru-RU" dirty="0" smtClean="0"/>
              <a:t>громадському</a:t>
            </a:r>
            <a:r>
              <a:rPr lang="ru-RU" dirty="0" smtClean="0"/>
              <a:t> </a:t>
            </a:r>
            <a:r>
              <a:rPr lang="ru-RU" dirty="0" smtClean="0"/>
              <a:t>транспорті</a:t>
            </a:r>
            <a:r>
              <a:rPr lang="ru-RU" dirty="0" smtClean="0"/>
              <a:t>) без </a:t>
            </a:r>
            <a:r>
              <a:rPr lang="ru-RU" dirty="0" smtClean="0"/>
              <a:t>нагляду</a:t>
            </a:r>
            <a:r>
              <a:rPr lang="ru-RU" dirty="0" smtClean="0"/>
              <a:t> </a:t>
            </a:r>
            <a:r>
              <a:rPr lang="ru-RU" dirty="0" smtClean="0"/>
              <a:t>валізи</a:t>
            </a:r>
            <a:r>
              <a:rPr lang="ru-RU" dirty="0" smtClean="0"/>
              <a:t>, </a:t>
            </a:r>
            <a:r>
              <a:rPr lang="ru-RU" dirty="0" smtClean="0"/>
              <a:t>пакунка</a:t>
            </a:r>
            <a:r>
              <a:rPr lang="ru-RU" dirty="0" smtClean="0"/>
              <a:t>, коробки </a:t>
            </a:r>
            <a:r>
              <a:rPr lang="ru-RU" dirty="0" smtClean="0"/>
              <a:t>тощо</a:t>
            </a:r>
            <a:r>
              <a:rPr lang="ru-RU" dirty="0" smtClean="0"/>
              <a:t>;    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071538" y="3356400"/>
            <a:ext cx="750099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142976" y="3929066"/>
            <a:ext cx="742955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характерний</a:t>
            </a:r>
            <a:r>
              <a:rPr lang="ru-RU" dirty="0" smtClean="0"/>
              <a:t> запах (</a:t>
            </a:r>
            <a:r>
              <a:rPr lang="ru-RU" dirty="0" smtClean="0"/>
              <a:t>гасу</a:t>
            </a:r>
            <a:r>
              <a:rPr lang="ru-RU" dirty="0" smtClean="0"/>
              <a:t>, </a:t>
            </a:r>
            <a:r>
              <a:rPr lang="ru-RU" dirty="0" smtClean="0"/>
              <a:t>розчинника</a:t>
            </a:r>
            <a:r>
              <a:rPr lang="ru-RU" dirty="0" smtClean="0"/>
              <a:t>, </a:t>
            </a:r>
            <a:r>
              <a:rPr lang="ru-RU" dirty="0" smtClean="0"/>
              <a:t>пальномастильних</a:t>
            </a:r>
            <a:r>
              <a:rPr lang="ru-RU" dirty="0" smtClean="0"/>
              <a:t> і </a:t>
            </a:r>
            <a:r>
              <a:rPr lang="ru-RU" dirty="0" smtClean="0"/>
              <a:t>хімічних</a:t>
            </a:r>
            <a:r>
              <a:rPr lang="ru-RU" dirty="0" smtClean="0"/>
              <a:t> </a:t>
            </a:r>
            <a:r>
              <a:rPr lang="ru-RU" dirty="0" smtClean="0"/>
              <a:t>матеріалів</a:t>
            </a:r>
            <a:r>
              <a:rPr lang="ru-RU" dirty="0" smtClean="0"/>
              <a:t> </a:t>
            </a:r>
            <a:r>
              <a:rPr lang="ru-RU" dirty="0" smtClean="0"/>
              <a:t>тощо</a:t>
            </a:r>
            <a:r>
              <a:rPr lang="ru-RU" dirty="0" smtClean="0"/>
              <a:t>);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142976" y="5072074"/>
            <a:ext cx="742955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C00000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4414" y="1357299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наявність</a:t>
            </a:r>
            <a:r>
              <a:rPr lang="ru-RU" dirty="0" smtClean="0"/>
              <a:t> на </a:t>
            </a:r>
            <a:r>
              <a:rPr lang="ru-RU" dirty="0" smtClean="0"/>
              <a:t>предметі</a:t>
            </a:r>
            <a:r>
              <a:rPr lang="ru-RU" dirty="0" smtClean="0"/>
              <a:t> </a:t>
            </a:r>
            <a:r>
              <a:rPr lang="ru-RU" dirty="0" smtClean="0"/>
              <a:t>розтяжок</a:t>
            </a:r>
            <a:r>
              <a:rPr lang="ru-RU" dirty="0" smtClean="0"/>
              <a:t>, </a:t>
            </a:r>
            <a:r>
              <a:rPr lang="ru-RU" dirty="0" smtClean="0"/>
              <a:t>дротів</a:t>
            </a:r>
            <a:r>
              <a:rPr lang="ru-RU" dirty="0" smtClean="0"/>
              <a:t>, </a:t>
            </a:r>
            <a:r>
              <a:rPr lang="ru-RU" dirty="0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тягнуться</a:t>
            </a:r>
            <a:r>
              <a:rPr lang="ru-RU" dirty="0" smtClean="0"/>
              <a:t> </a:t>
            </a:r>
            <a:r>
              <a:rPr lang="ru-RU" dirty="0" smtClean="0"/>
              <a:t>від</a:t>
            </a:r>
            <a:r>
              <a:rPr lang="ru-RU" dirty="0" smtClean="0"/>
              <a:t> предмета, </a:t>
            </a:r>
            <a:r>
              <a:rPr lang="ru-RU" dirty="0" smtClean="0"/>
              <a:t>мотузок</a:t>
            </a:r>
            <a:r>
              <a:rPr lang="ru-RU" dirty="0" smtClean="0"/>
              <a:t>, скотчу; </a:t>
            </a:r>
            <a:r>
              <a:rPr lang="ru-RU" dirty="0" smtClean="0"/>
              <a:t>наявність</a:t>
            </a:r>
            <a:r>
              <a:rPr lang="ru-RU" dirty="0" smtClean="0"/>
              <a:t> </a:t>
            </a:r>
            <a:r>
              <a:rPr lang="ru-RU" dirty="0" smtClean="0"/>
              <a:t>елементів</a:t>
            </a:r>
            <a:r>
              <a:rPr lang="ru-RU" dirty="0" smtClean="0"/>
              <a:t> (деталей), </a:t>
            </a:r>
            <a:r>
              <a:rPr lang="ru-RU" dirty="0" smtClean="0"/>
              <a:t>що</a:t>
            </a:r>
            <a:r>
              <a:rPr lang="ru-RU" dirty="0" smtClean="0"/>
              <a:t> не </a:t>
            </a:r>
            <a:r>
              <a:rPr lang="ru-RU" dirty="0" smtClean="0"/>
              <a:t>відповідають</a:t>
            </a:r>
            <a:r>
              <a:rPr lang="ru-RU" dirty="0" smtClean="0"/>
              <a:t> </a:t>
            </a:r>
            <a:r>
              <a:rPr lang="ru-RU" dirty="0" smtClean="0"/>
              <a:t>їх</a:t>
            </a:r>
            <a:r>
              <a:rPr lang="ru-RU" dirty="0" smtClean="0"/>
              <a:t> прямому </a:t>
            </a:r>
            <a:r>
              <a:rPr lang="ru-RU" dirty="0" smtClean="0"/>
              <a:t>призначенню</a:t>
            </a:r>
            <a:r>
              <a:rPr lang="ru-RU" dirty="0" smtClean="0"/>
              <a:t>;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214414" y="3143248"/>
            <a:ext cx="7572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наявність</a:t>
            </a:r>
            <a:r>
              <a:rPr lang="ru-RU" dirty="0" smtClean="0"/>
              <a:t> </a:t>
            </a:r>
            <a:r>
              <a:rPr lang="ru-RU" dirty="0" smtClean="0"/>
              <a:t>джерел</a:t>
            </a:r>
            <a:r>
              <a:rPr lang="ru-RU" dirty="0" smtClean="0"/>
              <a:t> </a:t>
            </a:r>
            <a:r>
              <a:rPr lang="ru-RU" dirty="0" smtClean="0"/>
              <a:t>живлення</a:t>
            </a:r>
            <a:r>
              <a:rPr lang="ru-RU" dirty="0" smtClean="0"/>
              <a:t> (батарейки, </a:t>
            </a:r>
            <a:r>
              <a:rPr lang="ru-RU" dirty="0" smtClean="0"/>
              <a:t>акумулятори</a:t>
            </a:r>
            <a:r>
              <a:rPr lang="ru-RU" dirty="0" smtClean="0"/>
              <a:t> </a:t>
            </a:r>
            <a:r>
              <a:rPr lang="ru-RU" dirty="0" smtClean="0"/>
              <a:t>тощо</a:t>
            </a:r>
            <a:r>
              <a:rPr lang="ru-RU" dirty="0" smtClean="0"/>
              <a:t>), </a:t>
            </a:r>
            <a:r>
              <a:rPr lang="ru-RU" dirty="0" smtClean="0"/>
              <a:t>антен</a:t>
            </a:r>
            <a:r>
              <a:rPr lang="ru-RU" dirty="0" smtClean="0"/>
              <a:t> з </a:t>
            </a:r>
            <a:r>
              <a:rPr lang="ru-RU" dirty="0" smtClean="0"/>
              <a:t>радіопристроєм</a:t>
            </a:r>
            <a:r>
              <a:rPr lang="ru-RU" dirty="0" smtClean="0"/>
              <a:t>, </a:t>
            </a:r>
            <a:r>
              <a:rPr lang="ru-RU" dirty="0" smtClean="0"/>
              <a:t>годинникового</a:t>
            </a:r>
            <a:r>
              <a:rPr lang="ru-RU" dirty="0" smtClean="0"/>
              <a:t> </a:t>
            </a:r>
            <a:r>
              <a:rPr lang="ru-RU" dirty="0" smtClean="0"/>
              <a:t>або</a:t>
            </a:r>
            <a:r>
              <a:rPr lang="ru-RU" dirty="0" smtClean="0"/>
              <a:t> </a:t>
            </a:r>
            <a:r>
              <a:rPr lang="ru-RU" dirty="0" smtClean="0"/>
              <a:t>електронного</a:t>
            </a:r>
            <a:r>
              <a:rPr lang="ru-RU" dirty="0" smtClean="0"/>
              <a:t> таймера; </a:t>
            </a:r>
            <a:endParaRPr lang="uk-UA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214414" y="478632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наявність</a:t>
            </a:r>
            <a:r>
              <a:rPr lang="ru-RU" dirty="0" smtClean="0"/>
              <a:t> </a:t>
            </a:r>
            <a:r>
              <a:rPr lang="ru-RU" dirty="0" smtClean="0"/>
              <a:t>сторонніх</a:t>
            </a:r>
            <a:r>
              <a:rPr lang="ru-RU" dirty="0" smtClean="0"/>
              <a:t> </a:t>
            </a:r>
            <a:r>
              <a:rPr lang="ru-RU" dirty="0" smtClean="0"/>
              <a:t>підозрілих</a:t>
            </a:r>
            <a:r>
              <a:rPr lang="ru-RU" dirty="0" smtClean="0"/>
              <a:t> </a:t>
            </a:r>
            <a:r>
              <a:rPr lang="ru-RU" dirty="0" smtClean="0"/>
              <a:t>предметів</a:t>
            </a:r>
            <a:r>
              <a:rPr lang="ru-RU" dirty="0" smtClean="0"/>
              <a:t> у дверях, </a:t>
            </a:r>
            <a:r>
              <a:rPr lang="ru-RU" dirty="0" smtClean="0"/>
              <a:t>вікнах</a:t>
            </a:r>
            <a:r>
              <a:rPr lang="ru-RU" dirty="0" smtClean="0"/>
              <a:t>, </a:t>
            </a:r>
            <a:r>
              <a:rPr lang="ru-RU" dirty="0" smtClean="0"/>
              <a:t>дереві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bg1"/>
                </a:solidFill>
              </a:rPr>
              <a:t>закріплених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smtClean="0">
                <a:solidFill>
                  <a:schemeClr val="bg1"/>
                </a:solidFill>
              </a:rPr>
              <a:t>допомогою</a:t>
            </a:r>
            <a:r>
              <a:rPr lang="ru-RU" dirty="0" smtClean="0">
                <a:solidFill>
                  <a:schemeClr val="bg1"/>
                </a:solidFill>
              </a:rPr>
              <a:t> дроту, ниток, </a:t>
            </a:r>
            <a:r>
              <a:rPr lang="ru-RU" dirty="0" smtClean="0">
                <a:solidFill>
                  <a:schemeClr val="bg1"/>
                </a:solidFill>
              </a:rPr>
              <a:t>важелів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шнурів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тощо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8" name="Rectangle 257"/>
          <p:cNvSpPr>
            <a:spLocks noChangeArrowheads="1"/>
          </p:cNvSpPr>
          <p:nvPr/>
        </p:nvSpPr>
        <p:spPr bwMode="gray">
          <a:xfrm rot="12780664" flipV="1">
            <a:off x="394923" y="572608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214414" y="557214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наявність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підозрілих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звуків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лунають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предмета (</a:t>
            </a:r>
            <a:r>
              <a:rPr lang="ru-RU" dirty="0" smtClean="0">
                <a:solidFill>
                  <a:schemeClr val="bg1"/>
                </a:solidFill>
              </a:rPr>
              <a:t>цокання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годинника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сигнали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smtClean="0">
                <a:solidFill>
                  <a:schemeClr val="bg1"/>
                </a:solidFill>
              </a:rPr>
              <a:t>певний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проміжок</a:t>
            </a:r>
            <a:r>
              <a:rPr lang="ru-RU" dirty="0" smtClean="0">
                <a:solidFill>
                  <a:schemeClr val="bg1"/>
                </a:solidFill>
              </a:rPr>
              <a:t> часу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6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583" y="409070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46038"/>
            <a:ext cx="8713787" cy="1184275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videoplayback (11)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9568" y="260648"/>
            <a:ext cx="8215313" cy="4857750"/>
          </a:xfrm>
          <a:prstGeom prst="rect">
            <a:avLst/>
          </a:prstGeom>
        </p:spPr>
      </p:pic>
      <p:pic>
        <p:nvPicPr>
          <p:cNvPr id="5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558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/>
                <a:latin typeface="Bookman Old Style" pitchFamily="18" charset="0"/>
              </a:rPr>
              <a:t>Дії</a:t>
            </a:r>
            <a:r>
              <a:rPr lang="ru-RU" b="1" i="1" dirty="0" smtClean="0">
                <a:effectLst/>
                <a:latin typeface="Bookman Old Style" pitchFamily="18" charset="0"/>
              </a:rPr>
              <a:t> у </a:t>
            </a:r>
            <a:r>
              <a:rPr lang="ru-RU" b="1" i="1" dirty="0" smtClean="0">
                <a:effectLst/>
                <a:latin typeface="Bookman Old Style" pitchFamily="18" charset="0"/>
              </a:rPr>
              <a:t>разі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r>
              <a:rPr lang="ru-RU" b="1" i="1" dirty="0" smtClean="0">
                <a:effectLst/>
                <a:latin typeface="Bookman Old Style" pitchFamily="18" charset="0"/>
              </a:rPr>
              <a:t>виявлення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br>
              <a:rPr lang="ru-RU" b="1" i="1" dirty="0" smtClean="0">
                <a:effectLst/>
                <a:latin typeface="Bookman Old Style" pitchFamily="18" charset="0"/>
              </a:rPr>
            </a:br>
            <a:r>
              <a:rPr lang="ru-RU" b="1" i="1" dirty="0" smtClean="0">
                <a:effectLst/>
                <a:latin typeface="Bookman Old Style" pitchFamily="18" charset="0"/>
              </a:rPr>
              <a:t>підозрілого</a:t>
            </a:r>
            <a:r>
              <a:rPr lang="ru-RU" b="1" i="1" dirty="0" smtClean="0">
                <a:effectLst/>
                <a:latin typeface="Bookman Old Style" pitchFamily="18" charset="0"/>
              </a:rPr>
              <a:t> предмета</a:t>
            </a:r>
            <a:endParaRPr lang="ru-RU" i="1" dirty="0">
              <a:effectLst/>
              <a:latin typeface="Bookman Old Style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9446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1. </a:t>
            </a:r>
            <a:r>
              <a:rPr lang="ru-RU" sz="1800" dirty="0" err="1" smtClean="0"/>
              <a:t>негайно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ПРИПИНИТИ</a:t>
            </a:r>
            <a:r>
              <a:rPr lang="ru-RU" sz="1800" dirty="0" smtClean="0"/>
              <a:t> </a:t>
            </a:r>
            <a:r>
              <a:rPr lang="ru-RU" sz="1800" dirty="0" smtClean="0"/>
              <a:t>всі</a:t>
            </a:r>
            <a:r>
              <a:rPr lang="ru-RU" sz="1800" dirty="0" smtClean="0"/>
              <a:t> </a:t>
            </a:r>
            <a:r>
              <a:rPr lang="ru-RU" sz="1800" dirty="0" smtClean="0"/>
              <a:t>роботи</a:t>
            </a:r>
            <a:r>
              <a:rPr lang="ru-RU" sz="1800" dirty="0" smtClean="0"/>
              <a:t> в </a:t>
            </a:r>
            <a:r>
              <a:rPr lang="ru-RU" sz="1800" dirty="0" smtClean="0"/>
              <a:t>місці</a:t>
            </a:r>
            <a:r>
              <a:rPr lang="ru-RU" sz="1800" dirty="0" smtClean="0"/>
              <a:t> (</a:t>
            </a:r>
            <a:r>
              <a:rPr lang="ru-RU" sz="1800" dirty="0" smtClean="0"/>
              <a:t>районі</a:t>
            </a:r>
            <a:r>
              <a:rPr lang="ru-RU" sz="1800" dirty="0" smtClean="0"/>
              <a:t>) </a:t>
            </a:r>
            <a:r>
              <a:rPr lang="ru-RU" sz="1800" dirty="0" smtClean="0"/>
              <a:t>виявлення</a:t>
            </a:r>
            <a:r>
              <a:rPr lang="ru-RU" sz="1800" dirty="0" smtClean="0"/>
              <a:t> предмета (</a:t>
            </a:r>
            <a:r>
              <a:rPr lang="ru-RU" sz="1800" dirty="0" smtClean="0"/>
              <a:t>заглушити</a:t>
            </a:r>
            <a:r>
              <a:rPr lang="ru-RU" sz="1800" dirty="0" smtClean="0"/>
              <a:t> </a:t>
            </a:r>
            <a:r>
              <a:rPr lang="ru-RU" sz="1800" dirty="0" smtClean="0"/>
              <a:t>двигуни</a:t>
            </a:r>
            <a:r>
              <a:rPr lang="ru-RU" sz="1800" dirty="0" smtClean="0"/>
              <a:t>, </a:t>
            </a:r>
            <a:r>
              <a:rPr lang="ru-RU" sz="1800" dirty="0" smtClean="0"/>
              <a:t>зупинити</a:t>
            </a:r>
            <a:r>
              <a:rPr lang="ru-RU" sz="1800" dirty="0" smtClean="0"/>
              <a:t> </a:t>
            </a:r>
            <a:r>
              <a:rPr lang="ru-RU" sz="1800" dirty="0" smtClean="0"/>
              <a:t>техніку</a:t>
            </a:r>
            <a:r>
              <a:rPr lang="ru-RU" sz="1800" dirty="0" smtClean="0"/>
              <a:t>);</a:t>
            </a:r>
          </a:p>
          <a:p>
            <a:pPr algn="just"/>
            <a:r>
              <a:rPr lang="ru-RU" sz="1800" dirty="0" smtClean="0"/>
              <a:t>2. по </a:t>
            </a:r>
            <a:r>
              <a:rPr lang="ru-RU" sz="1800" dirty="0" smtClean="0"/>
              <a:t>можливості</a:t>
            </a:r>
            <a:r>
              <a:rPr lang="ru-RU" sz="1800" dirty="0" smtClean="0"/>
              <a:t> </a:t>
            </a:r>
            <a:r>
              <a:rPr lang="ru-RU" sz="1800" b="1" dirty="0" smtClean="0">
                <a:solidFill>
                  <a:srgbClr val="FF0000"/>
                </a:solidFill>
              </a:rPr>
              <a:t>ПОПЕРЕДИТИ</a:t>
            </a:r>
            <a:r>
              <a:rPr lang="ru-RU" sz="1800" dirty="0" smtClean="0">
                <a:solidFill>
                  <a:srgbClr val="FF0000"/>
                </a:solidFill>
              </a:rPr>
              <a:t> </a:t>
            </a:r>
            <a:r>
              <a:rPr lang="ru-RU" sz="1800" dirty="0" smtClean="0"/>
              <a:t>про </a:t>
            </a:r>
            <a:r>
              <a:rPr lang="ru-RU" sz="1800" dirty="0" smtClean="0"/>
              <a:t>знахідку</a:t>
            </a:r>
            <a:r>
              <a:rPr lang="ru-RU" sz="1800" dirty="0" smtClean="0"/>
              <a:t> </a:t>
            </a:r>
            <a:r>
              <a:rPr lang="ru-RU" sz="1800" dirty="0" smtClean="0"/>
              <a:t>інших</a:t>
            </a:r>
            <a:r>
              <a:rPr lang="ru-RU" sz="1800" dirty="0" smtClean="0"/>
              <a:t> </a:t>
            </a:r>
            <a:r>
              <a:rPr lang="ru-RU" sz="1800" dirty="0" smtClean="0"/>
              <a:t>осіб</a:t>
            </a:r>
            <a:r>
              <a:rPr lang="ru-RU" sz="1800" dirty="0" smtClean="0"/>
              <a:t>, </a:t>
            </a:r>
            <a:r>
              <a:rPr lang="ru-RU" sz="1800" dirty="0" smtClean="0"/>
              <a:t>які</a:t>
            </a:r>
            <a:r>
              <a:rPr lang="ru-RU" sz="1800" dirty="0" smtClean="0"/>
              <a:t> </a:t>
            </a:r>
            <a:r>
              <a:rPr lang="ru-RU" sz="1800" dirty="0" smtClean="0"/>
              <a:t>знаходяться</a:t>
            </a:r>
            <a:r>
              <a:rPr lang="ru-RU" sz="1800" dirty="0" smtClean="0"/>
              <a:t> </a:t>
            </a:r>
            <a:r>
              <a:rPr lang="ru-RU" sz="1800" dirty="0" smtClean="0"/>
              <a:t>поруч</a:t>
            </a:r>
            <a:r>
              <a:rPr lang="ru-RU" sz="1800" dirty="0" smtClean="0"/>
              <a:t>;</a:t>
            </a:r>
          </a:p>
          <a:p>
            <a:pPr algn="just"/>
            <a:r>
              <a:rPr lang="ru-RU" sz="1800" dirty="0" smtClean="0"/>
              <a:t>3. </a:t>
            </a:r>
            <a:r>
              <a:rPr lang="ru-RU" sz="1800" dirty="0" smtClean="0"/>
              <a:t>швидко</a:t>
            </a:r>
            <a:r>
              <a:rPr lang="ru-RU" sz="1800" dirty="0" smtClean="0"/>
              <a:t> </a:t>
            </a:r>
            <a:r>
              <a:rPr lang="ru-RU" sz="1800" b="1" dirty="0" smtClean="0">
                <a:solidFill>
                  <a:srgbClr val="FF0000"/>
                </a:solidFill>
              </a:rPr>
              <a:t>ВІДВЕСТИ</a:t>
            </a:r>
            <a:r>
              <a:rPr lang="ru-RU" sz="1800" dirty="0" smtClean="0"/>
              <a:t> на </a:t>
            </a:r>
            <a:r>
              <a:rPr lang="ru-RU" sz="1800" dirty="0" smtClean="0"/>
              <a:t>максимальну</a:t>
            </a:r>
            <a:r>
              <a:rPr lang="ru-RU" sz="1800" dirty="0" smtClean="0"/>
              <a:t> </a:t>
            </a:r>
            <a:r>
              <a:rPr lang="ru-RU" sz="1800" dirty="0" smtClean="0"/>
              <a:t>безпечну</a:t>
            </a:r>
            <a:r>
              <a:rPr lang="ru-RU" sz="1800" dirty="0" smtClean="0"/>
              <a:t> </a:t>
            </a:r>
            <a:r>
              <a:rPr lang="ru-RU" sz="1800" dirty="0" smtClean="0"/>
              <a:t>відстань</a:t>
            </a:r>
            <a:r>
              <a:rPr lang="ru-RU" sz="1800" dirty="0" smtClean="0"/>
              <a:t> (не </a:t>
            </a:r>
            <a:r>
              <a:rPr lang="ru-RU" sz="1800" dirty="0" smtClean="0"/>
              <a:t>менше</a:t>
            </a:r>
            <a:r>
              <a:rPr lang="ru-RU" sz="1800" dirty="0" smtClean="0"/>
              <a:t> 100 </a:t>
            </a:r>
            <a:r>
              <a:rPr lang="ru-RU" sz="1800" dirty="0" smtClean="0"/>
              <a:t>метрів</a:t>
            </a:r>
            <a:r>
              <a:rPr lang="ru-RU" sz="1800" dirty="0" smtClean="0"/>
              <a:t>) </a:t>
            </a:r>
            <a:r>
              <a:rPr lang="ru-RU" sz="1800" dirty="0" smtClean="0"/>
              <a:t>усіх</a:t>
            </a:r>
            <a:r>
              <a:rPr lang="ru-RU" sz="1800" dirty="0" smtClean="0"/>
              <a:t> людей, </a:t>
            </a:r>
            <a:r>
              <a:rPr lang="ru-RU" sz="1800" dirty="0" smtClean="0"/>
              <a:t>які</a:t>
            </a:r>
            <a:r>
              <a:rPr lang="ru-RU" sz="1800" dirty="0" smtClean="0"/>
              <a:t> </a:t>
            </a:r>
            <a:r>
              <a:rPr lang="ru-RU" sz="1800" dirty="0" smtClean="0"/>
              <a:t>знаходяться</a:t>
            </a:r>
            <a:r>
              <a:rPr lang="ru-RU" sz="1800" dirty="0" smtClean="0"/>
              <a:t> </a:t>
            </a:r>
            <a:r>
              <a:rPr lang="ru-RU" sz="1800" dirty="0" smtClean="0"/>
              <a:t>поблизу</a:t>
            </a:r>
            <a:r>
              <a:rPr lang="ru-RU" sz="1800" dirty="0" smtClean="0"/>
              <a:t>, при </a:t>
            </a:r>
            <a:r>
              <a:rPr lang="ru-RU" sz="1800" dirty="0" smtClean="0"/>
              <a:t>цьому</a:t>
            </a:r>
            <a:r>
              <a:rPr lang="ru-RU" sz="1800" dirty="0" smtClean="0"/>
              <a:t> </a:t>
            </a:r>
            <a:r>
              <a:rPr lang="ru-RU" sz="1800" dirty="0" smtClean="0"/>
              <a:t>рухатись</a:t>
            </a:r>
            <a:r>
              <a:rPr lang="ru-RU" sz="1800" dirty="0" smtClean="0"/>
              <a:t> назад </a:t>
            </a:r>
            <a:r>
              <a:rPr lang="ru-RU" sz="1800" dirty="0" smtClean="0"/>
              <a:t>необхідно</a:t>
            </a:r>
            <a:r>
              <a:rPr lang="ru-RU" sz="1800" dirty="0" smtClean="0"/>
              <a:t> по </a:t>
            </a:r>
            <a:r>
              <a:rPr lang="ru-RU" sz="1800" dirty="0" smtClean="0"/>
              <a:t>своїх</a:t>
            </a:r>
            <a:r>
              <a:rPr lang="ru-RU" sz="1800" dirty="0" smtClean="0"/>
              <a:t> </a:t>
            </a:r>
            <a:r>
              <a:rPr lang="ru-RU" sz="1800" dirty="0" smtClean="0"/>
              <a:t>слідах</a:t>
            </a:r>
            <a:r>
              <a:rPr lang="ru-RU" sz="1800" dirty="0" smtClean="0"/>
              <a:t>;</a:t>
            </a:r>
          </a:p>
          <a:p>
            <a:pPr algn="just"/>
            <a:r>
              <a:rPr lang="ru-RU" sz="1800" dirty="0" smtClean="0"/>
              <a:t>4. у </a:t>
            </a:r>
            <a:r>
              <a:rPr lang="ru-RU" sz="1800" dirty="0" smtClean="0"/>
              <a:t>разі</a:t>
            </a:r>
            <a:r>
              <a:rPr lang="ru-RU" sz="1800" dirty="0" smtClean="0"/>
              <a:t> </a:t>
            </a:r>
            <a:r>
              <a:rPr lang="ru-RU" sz="1800" dirty="0" smtClean="0"/>
              <a:t>залишення</a:t>
            </a:r>
            <a:r>
              <a:rPr lang="ru-RU" sz="1800" dirty="0" smtClean="0"/>
              <a:t> </a:t>
            </a:r>
            <a:r>
              <a:rPr lang="ru-RU" sz="1800" dirty="0" smtClean="0"/>
              <a:t>підозрілого</a:t>
            </a:r>
            <a:r>
              <a:rPr lang="ru-RU" sz="1800" dirty="0" smtClean="0"/>
              <a:t> предмета </a:t>
            </a:r>
            <a:r>
              <a:rPr lang="ru-RU" sz="1800" dirty="0" smtClean="0"/>
              <a:t>невідомою</a:t>
            </a:r>
            <a:r>
              <a:rPr lang="ru-RU" sz="1800" dirty="0" smtClean="0"/>
              <a:t> особою, </a:t>
            </a:r>
            <a:r>
              <a:rPr lang="ru-RU" sz="1800" dirty="0" smtClean="0"/>
              <a:t>свідком</a:t>
            </a:r>
            <a:r>
              <a:rPr lang="ru-RU" sz="1800" dirty="0" smtClean="0"/>
              <a:t> </a:t>
            </a:r>
            <a:r>
              <a:rPr lang="ru-RU" sz="1800" dirty="0" smtClean="0"/>
              <a:t>чого</a:t>
            </a:r>
            <a:r>
              <a:rPr lang="ru-RU" sz="1800" dirty="0" smtClean="0"/>
              <a:t> </a:t>
            </a:r>
            <a:r>
              <a:rPr lang="ru-RU" sz="1800" dirty="0" smtClean="0"/>
              <a:t>ви</a:t>
            </a:r>
            <a:r>
              <a:rPr lang="ru-RU" sz="1800" dirty="0" smtClean="0"/>
              <a:t> стали, </a:t>
            </a:r>
            <a:r>
              <a:rPr lang="ru-RU" sz="1800" dirty="0" smtClean="0"/>
              <a:t>необхідно</a:t>
            </a:r>
            <a:r>
              <a:rPr lang="ru-RU" sz="1800" dirty="0" smtClean="0"/>
              <a:t> </a:t>
            </a:r>
            <a:r>
              <a:rPr lang="ru-RU" sz="1800" b="1" dirty="0" smtClean="0">
                <a:solidFill>
                  <a:srgbClr val="FF0000"/>
                </a:solidFill>
              </a:rPr>
              <a:t>ЗАПАМ’ЯТАТИ</a:t>
            </a:r>
            <a:r>
              <a:rPr lang="ru-RU" sz="1800" dirty="0" smtClean="0"/>
              <a:t> </a:t>
            </a:r>
            <a:r>
              <a:rPr lang="ru-RU" sz="1800" dirty="0" smtClean="0"/>
              <a:t>її</a:t>
            </a:r>
            <a:r>
              <a:rPr lang="ru-RU" sz="1800" dirty="0" smtClean="0"/>
              <a:t> </a:t>
            </a:r>
            <a:r>
              <a:rPr lang="ru-RU" sz="1800" dirty="0" smtClean="0"/>
              <a:t>зовнішність</a:t>
            </a:r>
            <a:r>
              <a:rPr lang="ru-RU" sz="1800" dirty="0" smtClean="0"/>
              <a:t>, </a:t>
            </a:r>
            <a:r>
              <a:rPr lang="ru-RU" sz="1800" dirty="0" smtClean="0"/>
              <a:t>одяг</a:t>
            </a:r>
            <a:r>
              <a:rPr lang="ru-RU" sz="1800" dirty="0" smtClean="0"/>
              <a:t>, автотранспорт та </a:t>
            </a:r>
            <a:r>
              <a:rPr lang="ru-RU" sz="1800" dirty="0" smtClean="0"/>
              <a:t>його</a:t>
            </a:r>
            <a:r>
              <a:rPr lang="ru-RU" sz="1800" dirty="0" smtClean="0"/>
              <a:t> </a:t>
            </a:r>
            <a:r>
              <a:rPr lang="ru-RU" sz="1800" dirty="0" smtClean="0"/>
              <a:t>номерні</a:t>
            </a:r>
            <a:r>
              <a:rPr lang="ru-RU" sz="1800" dirty="0" smtClean="0"/>
              <a:t> знаки;</a:t>
            </a:r>
          </a:p>
          <a:p>
            <a:pPr algn="just"/>
            <a:r>
              <a:rPr lang="ru-RU" sz="1800" b="1" dirty="0" smtClean="0"/>
              <a:t>5. </a:t>
            </a:r>
            <a:r>
              <a:rPr lang="ru-RU" sz="1800" b="1" dirty="0" smtClean="0">
                <a:solidFill>
                  <a:srgbClr val="FF0000"/>
                </a:solidFill>
              </a:rPr>
              <a:t>ПОЗНАЧИТИ</a:t>
            </a:r>
            <a:r>
              <a:rPr lang="ru-RU" sz="1800" dirty="0" smtClean="0"/>
              <a:t> </a:t>
            </a:r>
            <a:r>
              <a:rPr lang="ru-RU" sz="1800" dirty="0" smtClean="0"/>
              <a:t>місцезнаходження</a:t>
            </a:r>
            <a:r>
              <a:rPr lang="ru-RU" sz="1800" dirty="0" smtClean="0"/>
              <a:t> предмета, по </a:t>
            </a:r>
            <a:r>
              <a:rPr lang="ru-RU" sz="1800" dirty="0" smtClean="0"/>
              <a:t>можливості</a:t>
            </a:r>
            <a:r>
              <a:rPr lang="ru-RU" sz="1800" dirty="0" smtClean="0"/>
              <a:t> </a:t>
            </a:r>
            <a:r>
              <a:rPr lang="ru-RU" sz="1800" dirty="0" smtClean="0"/>
              <a:t>огородити</a:t>
            </a:r>
            <a:r>
              <a:rPr lang="ru-RU" sz="1800" dirty="0" smtClean="0"/>
              <a:t> </a:t>
            </a:r>
            <a:r>
              <a:rPr lang="ru-RU" sz="1800" dirty="0" smtClean="0"/>
              <a:t>його</a:t>
            </a:r>
            <a:r>
              <a:rPr lang="ru-RU" sz="1800" dirty="0" smtClean="0"/>
              <a:t> (для </a:t>
            </a:r>
            <a:r>
              <a:rPr lang="ru-RU" sz="1800" dirty="0" smtClean="0"/>
              <a:t>огорожі</a:t>
            </a:r>
            <a:r>
              <a:rPr lang="ru-RU" sz="1800" dirty="0" smtClean="0"/>
              <a:t> </a:t>
            </a:r>
            <a:r>
              <a:rPr lang="ru-RU" sz="1800" dirty="0" smtClean="0"/>
              <a:t>можна</a:t>
            </a:r>
            <a:r>
              <a:rPr lang="ru-RU" sz="1800" dirty="0" smtClean="0"/>
              <a:t> </a:t>
            </a:r>
            <a:r>
              <a:rPr lang="ru-RU" sz="1800" dirty="0" smtClean="0"/>
              <a:t>використовувати</a:t>
            </a:r>
            <a:r>
              <a:rPr lang="ru-RU" sz="1800" dirty="0" smtClean="0"/>
              <a:t> </a:t>
            </a:r>
            <a:r>
              <a:rPr lang="ru-RU" sz="1800" dirty="0" smtClean="0"/>
              <a:t>різні</a:t>
            </a:r>
            <a:r>
              <a:rPr lang="ru-RU" sz="1800" dirty="0" smtClean="0"/>
              <a:t> </a:t>
            </a:r>
            <a:r>
              <a:rPr lang="ru-RU" sz="1800" dirty="0" smtClean="0"/>
              <a:t>підручні</a:t>
            </a:r>
            <a:r>
              <a:rPr lang="ru-RU" sz="1800" dirty="0" smtClean="0"/>
              <a:t> </a:t>
            </a:r>
            <a:r>
              <a:rPr lang="ru-RU" sz="1800" dirty="0" smtClean="0"/>
              <a:t>матеріали</a:t>
            </a:r>
            <a:r>
              <a:rPr lang="ru-RU" sz="1800" dirty="0" smtClean="0"/>
              <a:t>: </a:t>
            </a:r>
            <a:r>
              <a:rPr lang="ru-RU" sz="1800" dirty="0" smtClean="0"/>
              <a:t>дошки</a:t>
            </a:r>
            <a:r>
              <a:rPr lang="ru-RU" sz="1800" dirty="0" smtClean="0"/>
              <a:t>, </a:t>
            </a:r>
            <a:r>
              <a:rPr lang="ru-RU" sz="1800" dirty="0" smtClean="0"/>
              <a:t>жердини</a:t>
            </a:r>
            <a:r>
              <a:rPr lang="ru-RU" sz="1800" dirty="0" smtClean="0"/>
              <a:t>, </a:t>
            </a:r>
            <a:r>
              <a:rPr lang="ru-RU" sz="1800" dirty="0" smtClean="0"/>
              <a:t>гілки</a:t>
            </a:r>
            <a:r>
              <a:rPr lang="ru-RU" sz="1800" dirty="0" smtClean="0"/>
              <a:t>, </a:t>
            </a:r>
            <a:r>
              <a:rPr lang="ru-RU" sz="1800" dirty="0" smtClean="0"/>
              <a:t>мотузки</a:t>
            </a:r>
            <a:r>
              <a:rPr lang="ru-RU" sz="1800" dirty="0" smtClean="0"/>
              <a:t>, шматки </a:t>
            </a:r>
            <a:r>
              <a:rPr lang="ru-RU" sz="1800" dirty="0" smtClean="0"/>
              <a:t>яскравої</a:t>
            </a:r>
            <a:r>
              <a:rPr lang="ru-RU" sz="1800" dirty="0" smtClean="0"/>
              <a:t> </a:t>
            </a:r>
            <a:r>
              <a:rPr lang="ru-RU" sz="1800" dirty="0" smtClean="0"/>
              <a:t>матерії</a:t>
            </a:r>
            <a:r>
              <a:rPr lang="ru-RU" sz="1800" dirty="0" smtClean="0"/>
              <a:t> </a:t>
            </a:r>
            <a:r>
              <a:rPr lang="ru-RU" sz="1800" dirty="0" smtClean="0"/>
              <a:t>тощо</a:t>
            </a:r>
            <a:r>
              <a:rPr lang="ru-RU" sz="1800" dirty="0" smtClean="0"/>
              <a:t>);</a:t>
            </a:r>
          </a:p>
          <a:p>
            <a:pPr algn="just"/>
            <a:r>
              <a:rPr lang="ru-RU" sz="1800" dirty="0" smtClean="0"/>
              <a:t>6. по </a:t>
            </a:r>
            <a:r>
              <a:rPr lang="ru-RU" sz="1800" dirty="0" smtClean="0"/>
              <a:t>можливості</a:t>
            </a:r>
            <a:r>
              <a:rPr lang="ru-RU" sz="1800" dirty="0" smtClean="0"/>
              <a:t> у </a:t>
            </a:r>
            <a:r>
              <a:rPr lang="ru-RU" sz="1800" dirty="0" smtClean="0"/>
              <a:t>разі</a:t>
            </a:r>
            <a:r>
              <a:rPr lang="ru-RU" sz="1800" dirty="0" smtClean="0"/>
              <a:t> </a:t>
            </a:r>
            <a:r>
              <a:rPr lang="ru-RU" sz="1800" dirty="0" smtClean="0"/>
              <a:t>наявності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фотозасобів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ЗДІЙСНИТИ</a:t>
            </a:r>
            <a:r>
              <a:rPr lang="ru-RU" sz="1800" dirty="0" smtClean="0"/>
              <a:t> </a:t>
            </a:r>
            <a:r>
              <a:rPr lang="ru-RU" sz="1800" dirty="0" smtClean="0"/>
              <a:t>фотофіксацію</a:t>
            </a:r>
            <a:r>
              <a:rPr lang="ru-RU" sz="1800" dirty="0" smtClean="0"/>
              <a:t> предмета та </a:t>
            </a:r>
            <a:r>
              <a:rPr lang="ru-RU" sz="1800" dirty="0" smtClean="0"/>
              <a:t>місце</a:t>
            </a:r>
            <a:r>
              <a:rPr lang="ru-RU" sz="1800" dirty="0" smtClean="0"/>
              <a:t> </a:t>
            </a:r>
            <a:r>
              <a:rPr lang="ru-RU" sz="1800" dirty="0" smtClean="0"/>
              <a:t>його</a:t>
            </a:r>
            <a:r>
              <a:rPr lang="ru-RU" sz="1800" dirty="0" smtClean="0"/>
              <a:t> </a:t>
            </a:r>
            <a:r>
              <a:rPr lang="ru-RU" sz="1800" dirty="0" smtClean="0"/>
              <a:t>розташування</a:t>
            </a:r>
            <a:r>
              <a:rPr lang="ru-RU" sz="1800" dirty="0" smtClean="0"/>
              <a:t>;</a:t>
            </a:r>
          </a:p>
          <a:p>
            <a:pPr algn="just"/>
            <a:r>
              <a:rPr lang="ru-RU" sz="1800" dirty="0" smtClean="0"/>
              <a:t>7. </a:t>
            </a:r>
            <a:r>
              <a:rPr lang="ru-RU" sz="1800" dirty="0" smtClean="0"/>
              <a:t>зберігайте</a:t>
            </a:r>
            <a:r>
              <a:rPr lang="ru-RU" sz="1800" dirty="0" smtClean="0"/>
              <a:t> </a:t>
            </a:r>
            <a:r>
              <a:rPr lang="ru-RU" sz="1800" dirty="0" smtClean="0"/>
              <a:t>спокій</a:t>
            </a:r>
            <a:r>
              <a:rPr lang="ru-RU" sz="1800" dirty="0" smtClean="0"/>
              <a:t> та </a:t>
            </a:r>
            <a:r>
              <a:rPr lang="ru-RU" sz="1800" b="1" dirty="0" smtClean="0">
                <a:solidFill>
                  <a:srgbClr val="FF0000"/>
                </a:solidFill>
              </a:rPr>
              <a:t>НЕ ПАНІКУЙТЕ</a:t>
            </a:r>
            <a:r>
              <a:rPr lang="ru-RU" sz="1800" dirty="0" smtClean="0"/>
              <a:t>, при </a:t>
            </a:r>
            <a:r>
              <a:rPr lang="ru-RU" sz="1800" dirty="0" smtClean="0"/>
              <a:t>цьому</a:t>
            </a:r>
            <a:r>
              <a:rPr lang="ru-RU" sz="1800" dirty="0" smtClean="0"/>
              <a:t> надавайте </a:t>
            </a:r>
            <a:r>
              <a:rPr lang="ru-RU" sz="1800" dirty="0" smtClean="0"/>
              <a:t>допомогу</a:t>
            </a:r>
            <a:r>
              <a:rPr lang="ru-RU" sz="1800" dirty="0" smtClean="0"/>
              <a:t> </a:t>
            </a:r>
            <a:r>
              <a:rPr lang="ru-RU" sz="1800" dirty="0" smtClean="0"/>
              <a:t>літнім</a:t>
            </a:r>
            <a:r>
              <a:rPr lang="ru-RU" sz="1800" dirty="0" smtClean="0"/>
              <a:t>, </a:t>
            </a:r>
            <a:r>
              <a:rPr lang="ru-RU" sz="1800" dirty="0" smtClean="0"/>
              <a:t>важкохворим</a:t>
            </a:r>
            <a:r>
              <a:rPr lang="ru-RU" sz="1800" dirty="0" smtClean="0"/>
              <a:t> людям і </a:t>
            </a:r>
            <a:r>
              <a:rPr lang="ru-RU" sz="1800" dirty="0" smtClean="0"/>
              <a:t>дітям</a:t>
            </a:r>
            <a:r>
              <a:rPr lang="ru-RU" sz="1800" dirty="0" smtClean="0"/>
              <a:t>;</a:t>
            </a:r>
          </a:p>
          <a:p>
            <a:pPr algn="just"/>
            <a:r>
              <a:rPr lang="ru-RU" sz="1800" dirty="0" smtClean="0"/>
              <a:t>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30" y="116632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6197312" cy="548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/>
                <a:latin typeface="Bookman Old Style" pitchFamily="18" charset="0"/>
              </a:rPr>
              <a:t>Дії</a:t>
            </a:r>
            <a:r>
              <a:rPr lang="ru-RU" b="1" i="1" dirty="0" smtClean="0">
                <a:effectLst/>
                <a:latin typeface="Bookman Old Style" pitchFamily="18" charset="0"/>
              </a:rPr>
              <a:t> у </a:t>
            </a:r>
            <a:r>
              <a:rPr lang="ru-RU" b="1" i="1" dirty="0" smtClean="0">
                <a:effectLst/>
                <a:latin typeface="Bookman Old Style" pitchFamily="18" charset="0"/>
              </a:rPr>
              <a:t>разі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r>
              <a:rPr lang="ru-RU" b="1" i="1" dirty="0" smtClean="0">
                <a:effectLst/>
                <a:latin typeface="Bookman Old Style" pitchFamily="18" charset="0"/>
              </a:rPr>
              <a:t>виявлення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br>
              <a:rPr lang="ru-RU" b="1" i="1" dirty="0" smtClean="0">
                <a:effectLst/>
                <a:latin typeface="Bookman Old Style" pitchFamily="18" charset="0"/>
              </a:rPr>
            </a:br>
            <a:r>
              <a:rPr lang="ru-RU" b="1" i="1" dirty="0" smtClean="0">
                <a:effectLst/>
                <a:latin typeface="Bookman Old Style" pitchFamily="18" charset="0"/>
              </a:rPr>
              <a:t>підозрілого</a:t>
            </a:r>
            <a:r>
              <a:rPr lang="ru-RU" b="1" i="1" dirty="0" smtClean="0">
                <a:effectLst/>
                <a:latin typeface="Bookman Old Style" pitchFamily="18" charset="0"/>
              </a:rPr>
              <a:t> предмета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9446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8. </a:t>
            </a:r>
            <a:r>
              <a:rPr lang="ru-RU" sz="1800" dirty="0" smtClean="0"/>
              <a:t>негайно</a:t>
            </a:r>
            <a:r>
              <a:rPr lang="ru-RU" sz="1800" dirty="0" smtClean="0"/>
              <a:t> </a:t>
            </a:r>
            <a:r>
              <a:rPr lang="ru-RU" sz="1800" b="1" dirty="0" smtClean="0">
                <a:solidFill>
                  <a:srgbClr val="FF0000"/>
                </a:solidFill>
              </a:rPr>
              <a:t>ПОВІДОМТЕ</a:t>
            </a:r>
            <a:r>
              <a:rPr lang="ru-RU" sz="1800" dirty="0" smtClean="0"/>
              <a:t> </a:t>
            </a:r>
            <a:r>
              <a:rPr lang="ru-RU" sz="1800" dirty="0" smtClean="0"/>
              <a:t>оперативні</a:t>
            </a:r>
            <a:r>
              <a:rPr lang="ru-RU" sz="1800" dirty="0" smtClean="0"/>
              <a:t> </a:t>
            </a:r>
            <a:r>
              <a:rPr lang="ru-RU" sz="1800" dirty="0" smtClean="0"/>
              <a:t>служби</a:t>
            </a:r>
            <a:r>
              <a:rPr lang="ru-RU" sz="1800" dirty="0" smtClean="0"/>
              <a:t>, </a:t>
            </a:r>
            <a:r>
              <a:rPr lang="ru-RU" sz="1800" dirty="0" smtClean="0"/>
              <a:t>надавши</a:t>
            </a:r>
            <a:r>
              <a:rPr lang="ru-RU" sz="1800" dirty="0" smtClean="0"/>
              <a:t> </a:t>
            </a:r>
            <a:r>
              <a:rPr lang="ru-RU" sz="1800" dirty="0" smtClean="0"/>
              <a:t>інформацію</a:t>
            </a:r>
            <a:r>
              <a:rPr lang="ru-RU" sz="1800" dirty="0" smtClean="0"/>
              <a:t> про </a:t>
            </a:r>
            <a:r>
              <a:rPr lang="ru-RU" sz="1800" dirty="0" smtClean="0"/>
              <a:t>характерні</a:t>
            </a:r>
            <a:r>
              <a:rPr lang="ru-RU" sz="1800" dirty="0" smtClean="0"/>
              <a:t> </a:t>
            </a:r>
            <a:r>
              <a:rPr lang="ru-RU" sz="1800" dirty="0" smtClean="0"/>
              <a:t>ознаки</a:t>
            </a:r>
            <a:r>
              <a:rPr lang="ru-RU" sz="1800" dirty="0" smtClean="0"/>
              <a:t> предмета (</a:t>
            </a:r>
            <a:r>
              <a:rPr lang="ru-RU" sz="1800" dirty="0" smtClean="0"/>
              <a:t>місце</a:t>
            </a:r>
            <a:r>
              <a:rPr lang="ru-RU" sz="1800" dirty="0" smtClean="0"/>
              <a:t> </a:t>
            </a:r>
            <a:r>
              <a:rPr lang="ru-RU" sz="1800" dirty="0" smtClean="0"/>
              <a:t>його</a:t>
            </a:r>
            <a:r>
              <a:rPr lang="ru-RU" sz="1800" dirty="0" smtClean="0"/>
              <a:t> </a:t>
            </a:r>
            <a:r>
              <a:rPr lang="ru-RU" sz="1800" dirty="0" smtClean="0"/>
              <a:t>розташування</a:t>
            </a:r>
            <a:r>
              <a:rPr lang="ru-RU" sz="1800" dirty="0" smtClean="0"/>
              <a:t>, дату і час </a:t>
            </a:r>
            <a:r>
              <a:rPr lang="ru-RU" sz="1800" dirty="0" smtClean="0"/>
              <a:t>виявлення</a:t>
            </a:r>
            <a:r>
              <a:rPr lang="ru-RU" sz="1800" dirty="0" smtClean="0"/>
              <a:t> та особу, яка </a:t>
            </a:r>
            <a:r>
              <a:rPr lang="ru-RU" sz="1800" dirty="0" smtClean="0"/>
              <a:t>його</a:t>
            </a:r>
            <a:r>
              <a:rPr lang="ru-RU" sz="1800" dirty="0" smtClean="0"/>
              <a:t> </a:t>
            </a:r>
            <a:r>
              <a:rPr lang="ru-RU" sz="1800" dirty="0" smtClean="0"/>
              <a:t>виявила</a:t>
            </a:r>
            <a:r>
              <a:rPr lang="ru-RU" sz="1800" dirty="0" smtClean="0"/>
              <a:t>), за телефонами: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		102 – У РАЗІ ВИЯВЛЕННЯ ПІДОЗРІЛОГО ОБ’ЄКТА;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		101 – У РАЗІ ВИЯВЛЕННЯ БОЄПРИПАСІВ; </a:t>
            </a:r>
          </a:p>
          <a:p>
            <a:r>
              <a:rPr lang="ru-RU" sz="1800" dirty="0" smtClean="0"/>
              <a:t>9. </a:t>
            </a:r>
            <a:r>
              <a:rPr lang="ru-RU" sz="1800" dirty="0" smtClean="0">
                <a:solidFill>
                  <a:srgbClr val="FF0000"/>
                </a:solidFill>
              </a:rPr>
              <a:t>НЕ ДОПУСКАЙТЕ </a:t>
            </a:r>
            <a:r>
              <a:rPr lang="ru-RU" sz="1800" dirty="0" smtClean="0"/>
              <a:t>до </a:t>
            </a:r>
            <a:r>
              <a:rPr lang="ru-RU" sz="1800" dirty="0" smtClean="0"/>
              <a:t>небезпечної</a:t>
            </a:r>
            <a:r>
              <a:rPr lang="ru-RU" sz="1800" dirty="0" smtClean="0"/>
              <a:t> </a:t>
            </a:r>
            <a:r>
              <a:rPr lang="ru-RU" sz="1800" dirty="0" smtClean="0"/>
              <a:t>зони</a:t>
            </a:r>
            <a:r>
              <a:rPr lang="ru-RU" sz="1800" dirty="0" smtClean="0"/>
              <a:t> </a:t>
            </a:r>
            <a:r>
              <a:rPr lang="ru-RU" sz="1800" dirty="0" smtClean="0"/>
              <a:t>інших</a:t>
            </a:r>
            <a:r>
              <a:rPr lang="ru-RU" sz="1800" dirty="0" smtClean="0"/>
              <a:t> людей та, </a:t>
            </a:r>
            <a:r>
              <a:rPr lang="ru-RU" sz="1800" dirty="0" smtClean="0"/>
              <a:t>знаходячись</a:t>
            </a:r>
            <a:r>
              <a:rPr lang="ru-RU" sz="1800" dirty="0" smtClean="0"/>
              <a:t> як </a:t>
            </a:r>
            <a:r>
              <a:rPr lang="ru-RU" sz="1800" dirty="0" smtClean="0"/>
              <a:t>найдалі</a:t>
            </a:r>
            <a:r>
              <a:rPr lang="ru-RU" sz="1800" dirty="0" smtClean="0"/>
              <a:t> </a:t>
            </a:r>
            <a:r>
              <a:rPr lang="ru-RU" sz="1800" dirty="0" smtClean="0"/>
              <a:t>від</a:t>
            </a:r>
            <a:r>
              <a:rPr lang="ru-RU" sz="1800" dirty="0" smtClean="0"/>
              <a:t> </a:t>
            </a:r>
            <a:r>
              <a:rPr lang="ru-RU" sz="1800" dirty="0" smtClean="0"/>
              <a:t>місця</a:t>
            </a:r>
            <a:r>
              <a:rPr lang="ru-RU" sz="1800" dirty="0" smtClean="0"/>
              <a:t> </a:t>
            </a:r>
            <a:r>
              <a:rPr lang="ru-RU" sz="1800" dirty="0" smtClean="0"/>
              <a:t>виявлення</a:t>
            </a:r>
            <a:r>
              <a:rPr lang="ru-RU" sz="1800" dirty="0" smtClean="0"/>
              <a:t> </a:t>
            </a:r>
            <a:r>
              <a:rPr lang="ru-RU" sz="1800" dirty="0" smtClean="0"/>
              <a:t>або</a:t>
            </a:r>
            <a:r>
              <a:rPr lang="ru-RU" sz="1800" dirty="0" smtClean="0"/>
              <a:t> за будь-</a:t>
            </a:r>
            <a:r>
              <a:rPr lang="ru-RU" sz="1800" dirty="0" smtClean="0"/>
              <a:t>яким</a:t>
            </a:r>
            <a:r>
              <a:rPr lang="ru-RU" sz="1800" dirty="0" smtClean="0"/>
              <a:t> </a:t>
            </a:r>
            <a:r>
              <a:rPr lang="ru-RU" sz="1800" dirty="0" smtClean="0"/>
              <a:t>захисним</a:t>
            </a:r>
            <a:r>
              <a:rPr lang="ru-RU" sz="1800" dirty="0" smtClean="0"/>
              <a:t> </a:t>
            </a:r>
            <a:r>
              <a:rPr lang="ru-RU" sz="1800" dirty="0" smtClean="0"/>
              <a:t>укриттям</a:t>
            </a:r>
            <a:r>
              <a:rPr lang="ru-RU" sz="1800" dirty="0" smtClean="0"/>
              <a:t>, </a:t>
            </a:r>
            <a:r>
              <a:rPr lang="ru-RU" sz="1800" dirty="0" smtClean="0"/>
              <a:t>обов’язково</a:t>
            </a:r>
            <a:r>
              <a:rPr lang="ru-RU" sz="1800" dirty="0" smtClean="0"/>
              <a:t> </a:t>
            </a:r>
            <a:r>
              <a:rPr lang="ru-RU" sz="1800" dirty="0" smtClean="0"/>
              <a:t>дочекайтеся</a:t>
            </a:r>
            <a:r>
              <a:rPr lang="ru-RU" sz="1800" dirty="0" smtClean="0"/>
              <a:t> </a:t>
            </a:r>
            <a:r>
              <a:rPr lang="ru-RU" sz="1800" dirty="0" smtClean="0"/>
              <a:t>представників</a:t>
            </a:r>
            <a:r>
              <a:rPr lang="ru-RU" sz="1800" dirty="0" smtClean="0"/>
              <a:t> </a:t>
            </a:r>
            <a:r>
              <a:rPr lang="ru-RU" sz="1800" dirty="0" smtClean="0"/>
              <a:t>правоохоронних</a:t>
            </a:r>
            <a:r>
              <a:rPr lang="ru-RU" sz="1800" dirty="0" smtClean="0"/>
              <a:t> </a:t>
            </a:r>
            <a:r>
              <a:rPr lang="ru-RU" sz="1800" dirty="0" smtClean="0"/>
              <a:t>органів</a:t>
            </a:r>
            <a:r>
              <a:rPr lang="ru-RU" sz="1800" dirty="0" smtClean="0"/>
              <a:t> </a:t>
            </a:r>
            <a:r>
              <a:rPr lang="ru-RU" sz="1800" dirty="0" smtClean="0"/>
              <a:t>або</a:t>
            </a:r>
            <a:r>
              <a:rPr lang="ru-RU" sz="1800" dirty="0" smtClean="0"/>
              <a:t> ДСНС </a:t>
            </a:r>
            <a:r>
              <a:rPr lang="ru-RU" sz="1800" dirty="0" smtClean="0"/>
              <a:t>України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10. у </a:t>
            </a:r>
            <a:r>
              <a:rPr lang="ru-RU" sz="1800" dirty="0" smtClean="0"/>
              <a:t>разі</a:t>
            </a:r>
            <a:r>
              <a:rPr lang="ru-RU" sz="1800" dirty="0" smtClean="0"/>
              <a:t> </a:t>
            </a:r>
            <a:r>
              <a:rPr lang="ru-RU" sz="1800" dirty="0" smtClean="0"/>
              <a:t>загрози</a:t>
            </a:r>
            <a:r>
              <a:rPr lang="ru-RU" sz="1800" dirty="0" smtClean="0"/>
              <a:t> </a:t>
            </a:r>
            <a:r>
              <a:rPr lang="ru-RU" sz="1800" dirty="0" smtClean="0"/>
              <a:t>виникнення</a:t>
            </a:r>
            <a:r>
              <a:rPr lang="ru-RU" sz="1800" dirty="0" smtClean="0"/>
              <a:t> </a:t>
            </a:r>
            <a:r>
              <a:rPr lang="ru-RU" sz="1800" dirty="0" smtClean="0"/>
              <a:t>вибуху</a:t>
            </a:r>
            <a:r>
              <a:rPr lang="ru-RU" sz="1800" dirty="0" smtClean="0"/>
              <a:t> </a:t>
            </a:r>
            <a:r>
              <a:rPr lang="ru-RU" sz="1800" dirty="0" err="1" smtClean="0"/>
              <a:t>негайно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ЛЯГАЙТЕ</a:t>
            </a:r>
            <a:r>
              <a:rPr lang="ru-RU" sz="1800" dirty="0" smtClean="0"/>
              <a:t> </a:t>
            </a:r>
            <a:r>
              <a:rPr lang="ru-RU" sz="1800" dirty="0" smtClean="0"/>
              <a:t>на землю у </a:t>
            </a:r>
            <a:r>
              <a:rPr lang="ru-RU" sz="1800" dirty="0" smtClean="0"/>
              <a:t>найближче</a:t>
            </a:r>
            <a:r>
              <a:rPr lang="ru-RU" sz="1800" dirty="0" smtClean="0"/>
              <a:t> </a:t>
            </a:r>
            <a:r>
              <a:rPr lang="ru-RU" sz="1800" dirty="0" smtClean="0"/>
              <a:t>заглиблене</a:t>
            </a:r>
            <a:r>
              <a:rPr lang="ru-RU" sz="1800" dirty="0" smtClean="0"/>
              <a:t> </a:t>
            </a:r>
            <a:r>
              <a:rPr lang="ru-RU" sz="1800" dirty="0" smtClean="0"/>
              <a:t>місце</a:t>
            </a:r>
            <a:r>
              <a:rPr lang="ru-RU" sz="1800" dirty="0" smtClean="0"/>
              <a:t> (</a:t>
            </a:r>
            <a:r>
              <a:rPr lang="ru-RU" sz="1800" dirty="0" smtClean="0"/>
              <a:t>канави</a:t>
            </a:r>
            <a:r>
              <a:rPr lang="ru-RU" sz="1800" dirty="0" smtClean="0"/>
              <a:t>, </a:t>
            </a:r>
            <a:r>
              <a:rPr lang="ru-RU" sz="1800" dirty="0" smtClean="0"/>
              <a:t>ями</a:t>
            </a:r>
            <a:r>
              <a:rPr lang="ru-RU" sz="1800" dirty="0" smtClean="0"/>
              <a:t>, </a:t>
            </a:r>
            <a:r>
              <a:rPr lang="ru-RU" sz="1800" dirty="0" smtClean="0"/>
              <a:t>ритвини</a:t>
            </a:r>
            <a:r>
              <a:rPr lang="ru-RU" sz="1800" dirty="0" smtClean="0"/>
              <a:t> </a:t>
            </a:r>
            <a:r>
              <a:rPr lang="ru-RU" sz="1800" dirty="0" smtClean="0"/>
              <a:t>тощо</a:t>
            </a:r>
            <a:r>
              <a:rPr lang="ru-RU" sz="1800" dirty="0" smtClean="0"/>
              <a:t>), ногами до </a:t>
            </a:r>
            <a:r>
              <a:rPr lang="ru-RU" sz="1800" dirty="0" smtClean="0"/>
              <a:t>епіцентру</a:t>
            </a:r>
            <a:r>
              <a:rPr lang="ru-RU" sz="1800" dirty="0" smtClean="0"/>
              <a:t> </a:t>
            </a:r>
            <a:r>
              <a:rPr lang="ru-RU" sz="1800" dirty="0" smtClean="0"/>
              <a:t>вибуху</a:t>
            </a:r>
            <a:r>
              <a:rPr lang="ru-RU" sz="1800" dirty="0" smtClean="0"/>
              <a:t>, </a:t>
            </a:r>
            <a:r>
              <a:rPr lang="ru-RU" sz="1800" dirty="0" smtClean="0"/>
              <a:t>обличчям</a:t>
            </a:r>
            <a:r>
              <a:rPr lang="ru-RU" sz="1800" dirty="0" smtClean="0"/>
              <a:t> вниз та </a:t>
            </a:r>
            <a:r>
              <a:rPr lang="ru-RU" sz="1800" dirty="0" smtClean="0"/>
              <a:t>прикрийте</a:t>
            </a:r>
            <a:r>
              <a:rPr lang="ru-RU" sz="1800" dirty="0" smtClean="0"/>
              <a:t> голову </a:t>
            </a:r>
            <a:r>
              <a:rPr lang="ru-RU" sz="1800" dirty="0" smtClean="0"/>
              <a:t>якимись</a:t>
            </a:r>
            <a:r>
              <a:rPr lang="ru-RU" sz="1800" dirty="0" smtClean="0"/>
              <a:t> речами </a:t>
            </a:r>
            <a:r>
              <a:rPr lang="ru-RU" sz="1800" dirty="0" smtClean="0"/>
              <a:t>або</a:t>
            </a:r>
            <a:r>
              <a:rPr lang="ru-RU" sz="1800" dirty="0" smtClean="0"/>
              <a:t> руками, при </a:t>
            </a:r>
            <a:r>
              <a:rPr lang="ru-RU" sz="1800" dirty="0" smtClean="0"/>
              <a:t>цьому</a:t>
            </a:r>
            <a:r>
              <a:rPr lang="ru-RU" sz="1800" dirty="0" smtClean="0"/>
              <a:t> </a:t>
            </a:r>
            <a:r>
              <a:rPr lang="ru-RU" sz="1800" dirty="0" smtClean="0"/>
              <a:t>долонями</a:t>
            </a:r>
            <a:r>
              <a:rPr lang="ru-RU" sz="1800" dirty="0" smtClean="0"/>
              <a:t> </a:t>
            </a:r>
            <a:r>
              <a:rPr lang="ru-RU" sz="1800" dirty="0" smtClean="0"/>
              <a:t>щільно</a:t>
            </a:r>
            <a:r>
              <a:rPr lang="ru-RU" sz="1800" dirty="0" smtClean="0"/>
              <a:t> </a:t>
            </a:r>
            <a:r>
              <a:rPr lang="ru-RU" sz="1800" dirty="0" smtClean="0"/>
              <a:t>закриваючи</a:t>
            </a:r>
            <a:r>
              <a:rPr lang="ru-RU" sz="1800" dirty="0" smtClean="0"/>
              <a:t> </a:t>
            </a:r>
            <a:r>
              <a:rPr lang="ru-RU" sz="1800" dirty="0" smtClean="0"/>
              <a:t>вуха</a:t>
            </a:r>
            <a:r>
              <a:rPr lang="ru-RU" sz="1800" dirty="0" smtClean="0"/>
              <a:t> та </a:t>
            </a:r>
            <a:r>
              <a:rPr lang="ru-RU" sz="1800" dirty="0" smtClean="0"/>
              <a:t>відкривши</a:t>
            </a:r>
            <a:r>
              <a:rPr lang="ru-RU" sz="1800" dirty="0" smtClean="0"/>
              <a:t> рот для </a:t>
            </a:r>
            <a:r>
              <a:rPr lang="ru-RU" sz="1800" dirty="0" smtClean="0"/>
              <a:t>урівноваження</a:t>
            </a:r>
            <a:r>
              <a:rPr lang="ru-RU" sz="1800" dirty="0" smtClean="0"/>
              <a:t> </a:t>
            </a:r>
            <a:r>
              <a:rPr lang="ru-RU" sz="1800" dirty="0" smtClean="0"/>
              <a:t>тиску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Звуковий</a:t>
            </a:r>
            <a:r>
              <a:rPr lang="ru-RU" sz="1800" dirty="0" smtClean="0"/>
              <a:t> (</a:t>
            </a:r>
            <a:r>
              <a:rPr lang="ru-RU" sz="1800" dirty="0" smtClean="0"/>
              <a:t>акустичний</a:t>
            </a:r>
            <a:r>
              <a:rPr lang="ru-RU" sz="1800" dirty="0" smtClean="0"/>
              <a:t> удар) </a:t>
            </a:r>
            <a:r>
              <a:rPr lang="ru-RU" sz="1800" dirty="0" smtClean="0"/>
              <a:t>може</a:t>
            </a:r>
            <a:r>
              <a:rPr lang="ru-RU" sz="1800" dirty="0" smtClean="0"/>
              <a:t> </a:t>
            </a:r>
            <a:r>
              <a:rPr lang="ru-RU" sz="1800" dirty="0" smtClean="0"/>
              <a:t>призвести</a:t>
            </a:r>
            <a:r>
              <a:rPr lang="ru-RU" sz="1800" dirty="0" smtClean="0"/>
              <a:t> до </a:t>
            </a:r>
            <a:r>
              <a:rPr lang="ru-RU" sz="1800" dirty="0" smtClean="0"/>
              <a:t>розривів</a:t>
            </a:r>
            <a:r>
              <a:rPr lang="ru-RU" sz="1800" dirty="0" smtClean="0"/>
              <a:t> </a:t>
            </a:r>
            <a:r>
              <a:rPr lang="ru-RU" sz="1800" dirty="0" smtClean="0"/>
              <a:t>судин</a:t>
            </a:r>
            <a:r>
              <a:rPr lang="ru-RU" sz="1800" dirty="0" smtClean="0"/>
              <a:t> та </a:t>
            </a:r>
            <a:r>
              <a:rPr lang="ru-RU" sz="1800" dirty="0" smtClean="0"/>
              <a:t>барабанних</a:t>
            </a:r>
            <a:r>
              <a:rPr lang="ru-RU" sz="1800" dirty="0" smtClean="0"/>
              <a:t> </a:t>
            </a:r>
            <a:r>
              <a:rPr lang="ru-RU" sz="1800" dirty="0" smtClean="0"/>
              <a:t>перетинок</a:t>
            </a:r>
            <a:endParaRPr lang="ru-RU" sz="1800" dirty="0" smtClean="0"/>
          </a:p>
          <a:p>
            <a:endParaRPr lang="ru-RU" dirty="0" smtClean="0"/>
          </a:p>
        </p:txBody>
      </p:sp>
      <p:pic>
        <p:nvPicPr>
          <p:cNvPr id="4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30" y="116632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Категорично 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забороняється</a:t>
            </a:r>
            <a:r>
              <a:rPr lang="ru-RU" b="1" i="1" dirty="0" smtClean="0">
                <a:effectLst/>
                <a:latin typeface="Bookman Old Style" pitchFamily="18" charset="0"/>
              </a:rPr>
              <a:t>:</a:t>
            </a:r>
            <a:endParaRPr lang="uk-UA" i="1" dirty="0"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0874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– </a:t>
            </a:r>
            <a:r>
              <a:rPr lang="ru-RU" sz="1800" dirty="0" smtClean="0"/>
              <a:t>брати</a:t>
            </a:r>
            <a:r>
              <a:rPr lang="ru-RU" sz="1800" dirty="0" smtClean="0"/>
              <a:t> </a:t>
            </a:r>
            <a:r>
              <a:rPr lang="ru-RU" sz="1800" dirty="0" smtClean="0"/>
              <a:t>вибухонебезпечний</a:t>
            </a:r>
            <a:r>
              <a:rPr lang="ru-RU" sz="1800" dirty="0" smtClean="0"/>
              <a:t> предмет у руки, </a:t>
            </a:r>
            <a:r>
              <a:rPr lang="ru-RU" sz="1800" dirty="0" smtClean="0"/>
              <a:t>зберігати</a:t>
            </a:r>
            <a:r>
              <a:rPr lang="ru-RU" sz="1800" dirty="0" smtClean="0"/>
              <a:t> </a:t>
            </a:r>
            <a:r>
              <a:rPr lang="ru-RU" sz="1800" dirty="0" smtClean="0"/>
              <a:t>його</a:t>
            </a:r>
            <a:r>
              <a:rPr lang="ru-RU" sz="1800" dirty="0" smtClean="0"/>
              <a:t>, </a:t>
            </a:r>
            <a:r>
              <a:rPr lang="ru-RU" sz="1800" dirty="0" smtClean="0"/>
              <a:t>нагрівати</a:t>
            </a:r>
            <a:r>
              <a:rPr lang="ru-RU" sz="1800" dirty="0" smtClean="0"/>
              <a:t> та </a:t>
            </a:r>
            <a:r>
              <a:rPr lang="ru-RU" sz="1800" dirty="0" smtClean="0"/>
              <a:t>ударяти</a:t>
            </a:r>
            <a:r>
              <a:rPr lang="ru-RU" sz="1800" dirty="0" smtClean="0"/>
              <a:t> по </a:t>
            </a:r>
            <a:r>
              <a:rPr lang="ru-RU" sz="1800" dirty="0" smtClean="0"/>
              <a:t>ньому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– </a:t>
            </a:r>
            <a:r>
              <a:rPr lang="ru-RU" sz="1800" dirty="0" smtClean="0"/>
              <a:t>переносити</a:t>
            </a:r>
            <a:r>
              <a:rPr lang="ru-RU" sz="1800" dirty="0" smtClean="0"/>
              <a:t>, </a:t>
            </a:r>
            <a:r>
              <a:rPr lang="ru-RU" sz="1800" dirty="0" smtClean="0"/>
              <a:t>перекладати</a:t>
            </a:r>
            <a:r>
              <a:rPr lang="ru-RU" sz="1800" dirty="0" smtClean="0"/>
              <a:t>, </a:t>
            </a:r>
            <a:r>
              <a:rPr lang="ru-RU" sz="1800" dirty="0" smtClean="0"/>
              <a:t>перекочувати</a:t>
            </a:r>
            <a:r>
              <a:rPr lang="ru-RU" sz="1800" dirty="0" smtClean="0"/>
              <a:t> </a:t>
            </a:r>
            <a:r>
              <a:rPr lang="ru-RU" sz="1800" dirty="0" smtClean="0"/>
              <a:t>його</a:t>
            </a:r>
            <a:r>
              <a:rPr lang="ru-RU" sz="1800" dirty="0" smtClean="0"/>
              <a:t> з </a:t>
            </a:r>
            <a:r>
              <a:rPr lang="ru-RU" sz="1800" dirty="0" smtClean="0"/>
              <a:t>місця</a:t>
            </a:r>
            <a:r>
              <a:rPr lang="ru-RU" sz="1800" dirty="0" smtClean="0"/>
              <a:t> на </a:t>
            </a:r>
            <a:r>
              <a:rPr lang="ru-RU" sz="1800" dirty="0" smtClean="0"/>
              <a:t>місце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– </a:t>
            </a:r>
            <a:r>
              <a:rPr lang="ru-RU" sz="1800" dirty="0" smtClean="0"/>
              <a:t>намагатися</a:t>
            </a:r>
            <a:r>
              <a:rPr lang="ru-RU" sz="1800" dirty="0" smtClean="0"/>
              <a:t> </a:t>
            </a:r>
            <a:r>
              <a:rPr lang="ru-RU" sz="1800" dirty="0" smtClean="0"/>
              <a:t>розібрати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– </a:t>
            </a:r>
            <a:r>
              <a:rPr lang="ru-RU" sz="1800" dirty="0" smtClean="0"/>
              <a:t>використовувати</a:t>
            </a:r>
            <a:r>
              <a:rPr lang="ru-RU" sz="1800" dirty="0" smtClean="0"/>
              <a:t> для </a:t>
            </a:r>
            <a:r>
              <a:rPr lang="ru-RU" sz="1800" dirty="0" smtClean="0"/>
              <a:t>розведення</a:t>
            </a:r>
            <a:r>
              <a:rPr lang="ru-RU" sz="1800" dirty="0" smtClean="0"/>
              <a:t> </a:t>
            </a:r>
            <a:r>
              <a:rPr lang="ru-RU" sz="1800" dirty="0" smtClean="0"/>
              <a:t>вогню</a:t>
            </a:r>
            <a:r>
              <a:rPr lang="ru-RU" sz="1800" dirty="0" smtClean="0"/>
              <a:t>, </a:t>
            </a:r>
            <a:r>
              <a:rPr lang="ru-RU" sz="1800" dirty="0" smtClean="0"/>
              <a:t>кидати</a:t>
            </a:r>
            <a:r>
              <a:rPr lang="ru-RU" sz="1800" dirty="0" smtClean="0"/>
              <a:t>, </a:t>
            </a:r>
            <a:r>
              <a:rPr lang="ru-RU" sz="1800" dirty="0" smtClean="0"/>
              <a:t>класти</a:t>
            </a:r>
            <a:r>
              <a:rPr lang="ru-RU" sz="1800" dirty="0" smtClean="0"/>
              <a:t> у </a:t>
            </a:r>
            <a:r>
              <a:rPr lang="ru-RU" sz="1800" dirty="0" smtClean="0"/>
              <a:t>вогонь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– </a:t>
            </a:r>
            <a:r>
              <a:rPr lang="ru-RU" sz="1800" dirty="0" smtClean="0"/>
              <a:t>заносити</a:t>
            </a:r>
            <a:r>
              <a:rPr lang="ru-RU" sz="1800" dirty="0" smtClean="0"/>
              <a:t> в </a:t>
            </a:r>
            <a:r>
              <a:rPr lang="ru-RU" sz="1800" dirty="0" smtClean="0"/>
              <a:t>приміщення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– </a:t>
            </a:r>
            <a:r>
              <a:rPr lang="ru-RU" sz="1800" dirty="0" smtClean="0"/>
              <a:t>закопувати</a:t>
            </a:r>
            <a:r>
              <a:rPr lang="ru-RU" sz="1800" dirty="0" smtClean="0"/>
              <a:t> в землю;</a:t>
            </a:r>
          </a:p>
          <a:p>
            <a:r>
              <a:rPr lang="ru-RU" sz="1800" dirty="0" smtClean="0"/>
              <a:t>– </a:t>
            </a:r>
            <a:r>
              <a:rPr lang="ru-RU" sz="1800" dirty="0" smtClean="0"/>
              <a:t>кидати</a:t>
            </a:r>
            <a:r>
              <a:rPr lang="ru-RU" sz="1800" dirty="0" smtClean="0"/>
              <a:t> в </a:t>
            </a:r>
            <a:r>
              <a:rPr lang="ru-RU" sz="1800" dirty="0" smtClean="0"/>
              <a:t>криницю</a:t>
            </a:r>
            <a:r>
              <a:rPr lang="ru-RU" sz="1800" dirty="0" smtClean="0"/>
              <a:t> </a:t>
            </a:r>
            <a:r>
              <a:rPr lang="ru-RU" sz="1800" dirty="0" smtClean="0"/>
              <a:t>або</a:t>
            </a:r>
            <a:r>
              <a:rPr lang="ru-RU" sz="1800" dirty="0" smtClean="0"/>
              <a:t> </a:t>
            </a:r>
            <a:r>
              <a:rPr lang="ru-RU" sz="1800" dirty="0" smtClean="0"/>
              <a:t>річку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– </a:t>
            </a:r>
            <a:r>
              <a:rPr lang="ru-RU" sz="1800" dirty="0" smtClean="0"/>
              <a:t>здавати</a:t>
            </a:r>
            <a:r>
              <a:rPr lang="ru-RU" sz="1800" dirty="0" smtClean="0"/>
              <a:t> на </a:t>
            </a:r>
            <a:r>
              <a:rPr lang="ru-RU" sz="1800" dirty="0" smtClean="0"/>
              <a:t>металобрухт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– </a:t>
            </a:r>
            <a:r>
              <a:rPr lang="ru-RU" sz="1800" dirty="0" smtClean="0"/>
              <a:t>використовувати</a:t>
            </a:r>
            <a:r>
              <a:rPr lang="ru-RU" sz="1800" dirty="0" smtClean="0"/>
              <a:t> для </a:t>
            </a:r>
            <a:r>
              <a:rPr lang="ru-RU" sz="1800" dirty="0" smtClean="0"/>
              <a:t>виготовлення</a:t>
            </a:r>
            <a:r>
              <a:rPr lang="ru-RU" sz="1800" dirty="0" smtClean="0"/>
              <a:t> </a:t>
            </a:r>
            <a:r>
              <a:rPr lang="ru-RU" sz="1800" dirty="0" smtClean="0"/>
              <a:t>саморобних</a:t>
            </a:r>
            <a:r>
              <a:rPr lang="ru-RU" sz="1800" dirty="0" smtClean="0"/>
              <a:t> </a:t>
            </a:r>
            <a:r>
              <a:rPr lang="ru-RU" sz="1800" dirty="0" smtClean="0"/>
              <a:t>піротехнічних</a:t>
            </a:r>
            <a:r>
              <a:rPr lang="ru-RU" sz="1800" dirty="0" smtClean="0"/>
              <a:t> </a:t>
            </a:r>
            <a:r>
              <a:rPr lang="ru-RU" sz="1800" dirty="0" smtClean="0"/>
              <a:t>засобів</a:t>
            </a:r>
            <a:r>
              <a:rPr lang="ru-RU" sz="1800" dirty="0" smtClean="0"/>
              <a:t> – петард </a:t>
            </a:r>
            <a:r>
              <a:rPr lang="ru-RU" sz="1800" dirty="0" smtClean="0"/>
              <a:t>чи</a:t>
            </a:r>
            <a:r>
              <a:rPr lang="ru-RU" sz="1800" dirty="0" smtClean="0"/>
              <a:t> </a:t>
            </a:r>
            <a:r>
              <a:rPr lang="ru-RU" sz="1800" dirty="0" smtClean="0"/>
              <a:t>вибухових</a:t>
            </a:r>
            <a:r>
              <a:rPr lang="ru-RU" sz="1800" dirty="0" smtClean="0"/>
              <a:t> </a:t>
            </a:r>
            <a:r>
              <a:rPr lang="ru-RU" sz="1800" dirty="0" smtClean="0"/>
              <a:t>пакетів</a:t>
            </a:r>
            <a:r>
              <a:rPr lang="ru-RU" sz="1800" dirty="0" smtClean="0"/>
              <a:t>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4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30" y="116632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 descr="Телефони екстрених служб - Мої файли - Каталог файлів - Дошкільний  навчальний заклад Рома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558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572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Сьогодні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терористичні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акти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здійснюються</a:t>
            </a:r>
            <a:r>
              <a:rPr lang="ru-RU" sz="2800" b="1" i="1" dirty="0" smtClean="0">
                <a:latin typeface="Bookman Old Style" pitchFamily="18" charset="0"/>
              </a:rPr>
              <a:t> з </a:t>
            </a:r>
            <a:r>
              <a:rPr lang="ru-RU" sz="2800" b="1" i="1" dirty="0" smtClean="0">
                <a:latin typeface="Bookman Old Style" pitchFamily="18" charset="0"/>
              </a:rPr>
              <a:t>використанням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вибухових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пристроїв</a:t>
            </a:r>
            <a:r>
              <a:rPr lang="ru-RU" sz="2800" b="1" i="1" dirty="0" smtClean="0">
                <a:latin typeface="Bookman Old Style" pitchFamily="18" charset="0"/>
              </a:rPr>
              <a:t> і </a:t>
            </a:r>
            <a:r>
              <a:rPr lang="ru-RU" sz="2800" b="1" i="1" dirty="0" smtClean="0">
                <a:latin typeface="Bookman Old Style" pitchFamily="18" charset="0"/>
              </a:rPr>
              <a:t>предметів</a:t>
            </a:r>
            <a:r>
              <a:rPr lang="ru-RU" sz="2800" b="1" i="1" dirty="0" smtClean="0">
                <a:latin typeface="Bookman Old Style" pitchFamily="18" charset="0"/>
              </a:rPr>
              <a:t>, часто </a:t>
            </a:r>
            <a:r>
              <a:rPr lang="ru-RU" sz="2800" b="1" i="1" dirty="0" smtClean="0">
                <a:latin typeface="Bookman Old Style" pitchFamily="18" charset="0"/>
              </a:rPr>
              <a:t>замаскованих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під</a:t>
            </a:r>
            <a:r>
              <a:rPr lang="ru-RU" sz="2800" b="1" i="1" dirty="0" smtClean="0">
                <a:latin typeface="Bookman Old Style" pitchFamily="18" charset="0"/>
              </a:rPr>
              <a:t> авторучки, </a:t>
            </a:r>
            <a:r>
              <a:rPr lang="ru-RU" sz="2800" b="1" i="1" dirty="0" smtClean="0">
                <a:latin typeface="Bookman Old Style" pitchFamily="18" charset="0"/>
              </a:rPr>
              <a:t>мобільні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телефони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dirty="0" smtClean="0">
                <a:latin typeface="Bookman Old Style" pitchFamily="18" charset="0"/>
              </a:rPr>
              <a:t>гаманці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dirty="0" smtClean="0">
                <a:latin typeface="Bookman Old Style" pitchFamily="18" charset="0"/>
              </a:rPr>
              <a:t>мінімагнітофони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dirty="0" smtClean="0">
                <a:latin typeface="Bookman Old Style" pitchFamily="18" charset="0"/>
              </a:rPr>
              <a:t>дитячі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іграшки</a:t>
            </a:r>
            <a:r>
              <a:rPr lang="ru-RU" sz="2800" b="1" i="1" dirty="0" smtClean="0">
                <a:latin typeface="Bookman Old Style" pitchFamily="18" charset="0"/>
              </a:rPr>
              <a:t>, </a:t>
            </a:r>
            <a:r>
              <a:rPr lang="ru-RU" sz="2800" b="1" i="1" dirty="0" smtClean="0">
                <a:latin typeface="Bookman Old Style" pitchFamily="18" charset="0"/>
              </a:rPr>
              <a:t>поміщених</a:t>
            </a:r>
            <a:r>
              <a:rPr lang="ru-RU" sz="2800" b="1" i="1" dirty="0" smtClean="0">
                <a:latin typeface="Bookman Old Style" pitchFamily="18" charset="0"/>
              </a:rPr>
              <a:t> у </a:t>
            </a:r>
            <a:r>
              <a:rPr lang="ru-RU" sz="2800" b="1" i="1" dirty="0" smtClean="0">
                <a:latin typeface="Bookman Old Style" pitchFamily="18" charset="0"/>
              </a:rPr>
              <a:t>звичайні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портфелі</a:t>
            </a:r>
            <a:r>
              <a:rPr lang="ru-RU" sz="2800" b="1" i="1" dirty="0" smtClean="0">
                <a:latin typeface="Bookman Old Style" pitchFamily="18" charset="0"/>
              </a:rPr>
              <a:t>, сумки, банки, </a:t>
            </a:r>
            <a:r>
              <a:rPr lang="ru-RU" sz="2800" b="1" i="1" dirty="0" smtClean="0">
                <a:latin typeface="Bookman Old Style" pitchFamily="18" charset="0"/>
              </a:rPr>
              <a:t>пакунки</a:t>
            </a:r>
            <a:r>
              <a:rPr lang="ru-RU" sz="2800" b="1" i="1" dirty="0" smtClean="0">
                <a:latin typeface="Bookman Old Style" pitchFamily="18" charset="0"/>
              </a:rPr>
              <a:t> і </a:t>
            </a:r>
            <a:r>
              <a:rPr lang="ru-RU" sz="2800" b="1" i="1" dirty="0" smtClean="0">
                <a:latin typeface="Bookman Old Style" pitchFamily="18" charset="0"/>
              </a:rPr>
              <a:t>залишених</a:t>
            </a:r>
            <a:r>
              <a:rPr lang="ru-RU" sz="2800" b="1" i="1" dirty="0" smtClean="0">
                <a:latin typeface="Bookman Old Style" pitchFamily="18" charset="0"/>
              </a:rPr>
              <a:t> у </a:t>
            </a:r>
            <a:r>
              <a:rPr lang="ru-RU" sz="2800" b="1" i="1" dirty="0" smtClean="0">
                <a:latin typeface="Bookman Old Style" pitchFamily="18" charset="0"/>
              </a:rPr>
              <a:t>багатолюдних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місцях</a:t>
            </a:r>
            <a:r>
              <a:rPr lang="ru-RU" sz="28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800" b="1" i="1" dirty="0" smtClean="0">
                <a:latin typeface="Bookman Old Style" pitchFamily="18" charset="0"/>
              </a:rPr>
              <a:t>Поводження</a:t>
            </a:r>
            <a:r>
              <a:rPr lang="ru-RU" sz="2800" b="1" i="1" dirty="0" smtClean="0">
                <a:latin typeface="Bookman Old Style" pitchFamily="18" charset="0"/>
              </a:rPr>
              <a:t> з </a:t>
            </a:r>
            <a:r>
              <a:rPr lang="ru-RU" sz="2800" b="1" i="1" dirty="0" smtClean="0">
                <a:latin typeface="Bookman Old Style" pitchFamily="18" charset="0"/>
              </a:rPr>
              <a:t>вибухонебезпечними</a:t>
            </a:r>
            <a:r>
              <a:rPr lang="ru-RU" sz="2800" b="1" i="1" dirty="0" smtClean="0">
                <a:latin typeface="Bookman Old Style" pitchFamily="18" charset="0"/>
              </a:rPr>
              <a:t> предметами </a:t>
            </a:r>
            <a:r>
              <a:rPr lang="ru-RU" sz="2800" b="1" i="1" dirty="0" smtClean="0">
                <a:latin typeface="Bookman Old Style" pitchFamily="18" charset="0"/>
              </a:rPr>
              <a:t>вимагає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граничної</a:t>
            </a:r>
            <a:r>
              <a:rPr lang="ru-RU" sz="28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уваги</a:t>
            </a:r>
            <a:r>
              <a:rPr lang="ru-RU" sz="2800" b="1" i="1" dirty="0" smtClean="0">
                <a:latin typeface="Bookman Old Style" pitchFamily="18" charset="0"/>
              </a:rPr>
              <a:t> і </a:t>
            </a:r>
            <a:r>
              <a:rPr lang="ru-RU" sz="2800" b="1" i="1" dirty="0" smtClean="0">
                <a:latin typeface="Bookman Old Style" pitchFamily="18" charset="0"/>
              </a:rPr>
              <a:t>обережності</a:t>
            </a:r>
            <a:r>
              <a:rPr lang="ru-RU" sz="2800" b="1" i="1" dirty="0" smtClean="0">
                <a:latin typeface="Bookman Old Style" pitchFamily="18" charset="0"/>
              </a:rPr>
              <a:t>.</a:t>
            </a:r>
          </a:p>
          <a:p>
            <a:endParaRPr lang="ru-RU" sz="2800" b="1" i="1" dirty="0" smtClean="0">
              <a:latin typeface="Bookman Old Style" pitchFamily="18" charset="0"/>
            </a:endParaRPr>
          </a:p>
          <a:p>
            <a:r>
              <a:rPr lang="ru-RU" sz="2800" b="1" i="1" dirty="0" smtClean="0">
                <a:solidFill>
                  <a:schemeClr val="bg1"/>
                </a:solidFill>
                <a:latin typeface="Bookman Old Style" pitchFamily="18" charset="0"/>
              </a:rPr>
              <a:t>ВІД ТВОЇХ ПРАВИЛЬНИХ ДІЙ ЗАЛЕЖИТЬ ЖИТТЯ ТА ЗДОРОВ’Я ТВОЄ І ОТОЧУЮЧИХ!</a:t>
            </a:r>
            <a:endParaRPr lang="ru-RU" sz="2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558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вила поведінки з вибухо небезпечними предметам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558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365760"/>
            <a:ext cx="7277432" cy="5486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effectLst/>
                <a:latin typeface="Bookman Old Style" pitchFamily="18" charset="0"/>
              </a:rPr>
              <a:t>2. </a:t>
            </a:r>
            <a:r>
              <a:rPr lang="ru-RU" b="1" i="1" dirty="0" smtClean="0">
                <a:effectLst/>
                <a:latin typeface="Bookman Old Style" pitchFamily="18" charset="0"/>
              </a:rPr>
              <a:t>Види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r>
              <a:rPr lang="ru-RU" b="1" i="1" dirty="0" smtClean="0">
                <a:effectLst/>
                <a:latin typeface="Bookman Old Style" pitchFamily="18" charset="0"/>
              </a:rPr>
              <a:t>вибухових</a:t>
            </a:r>
            <a:r>
              <a:rPr lang="ru-RU" b="1" i="1" dirty="0" smtClean="0">
                <a:effectLst/>
                <a:latin typeface="Bookman Old Style" pitchFamily="18" charset="0"/>
              </a:rPr>
              <a:t> </a:t>
            </a:r>
            <a:r>
              <a:rPr lang="ru-RU" b="1" i="1" dirty="0" smtClean="0">
                <a:effectLst/>
                <a:latin typeface="Bookman Old Style" pitchFamily="18" charset="0"/>
              </a:rPr>
              <a:t>пристроїв</a:t>
            </a:r>
            <a:r>
              <a:rPr lang="ru-RU" b="1" i="1" dirty="0" smtClean="0">
                <a:effectLst/>
                <a:latin typeface="Bookman Old Style" pitchFamily="18" charset="0"/>
              </a:rPr>
              <a:t>  </a:t>
            </a:r>
            <a:endParaRPr lang="ru-RU" b="1" i="1" dirty="0">
              <a:effectLst/>
              <a:latin typeface="Bookman Old Style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1589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1</a:t>
            </a:r>
            <a:r>
              <a:rPr lang="ru-RU" sz="2000" dirty="0" smtClean="0"/>
              <a:t>) </a:t>
            </a:r>
            <a:r>
              <a:rPr lang="ru-RU" sz="2000" dirty="0" smtClean="0"/>
              <a:t>Бойові</a:t>
            </a:r>
            <a:r>
              <a:rPr lang="ru-RU" sz="2000" dirty="0" smtClean="0"/>
              <a:t> </a:t>
            </a:r>
            <a:r>
              <a:rPr lang="ru-RU" sz="2000" dirty="0" smtClean="0"/>
              <a:t>патрони</a:t>
            </a:r>
            <a:r>
              <a:rPr lang="ru-RU" sz="2000" dirty="0" smtClean="0"/>
              <a:t>;</a:t>
            </a:r>
          </a:p>
          <a:p>
            <a:pPr algn="just">
              <a:buNone/>
            </a:pPr>
            <a:r>
              <a:rPr lang="ru-RU" sz="2000" dirty="0" smtClean="0"/>
              <a:t>2) </a:t>
            </a:r>
            <a:r>
              <a:rPr lang="ru-RU" sz="2000" dirty="0" smtClean="0"/>
              <a:t>Детонатори</a:t>
            </a:r>
            <a:r>
              <a:rPr lang="ru-RU" sz="2000" dirty="0" smtClean="0"/>
              <a:t> та запали; </a:t>
            </a:r>
          </a:p>
          <a:p>
            <a:pPr algn="just">
              <a:buNone/>
            </a:pPr>
            <a:r>
              <a:rPr lang="ru-RU" sz="2000" dirty="0" smtClean="0"/>
              <a:t>3) </a:t>
            </a:r>
            <a:r>
              <a:rPr lang="ru-RU" sz="2000" dirty="0" smtClean="0"/>
              <a:t>Ручні</a:t>
            </a:r>
            <a:r>
              <a:rPr lang="ru-RU" sz="2000" dirty="0" smtClean="0"/>
              <a:t> </a:t>
            </a:r>
            <a:r>
              <a:rPr lang="ru-RU" sz="2000" dirty="0" smtClean="0"/>
              <a:t>гранати</a:t>
            </a:r>
            <a:r>
              <a:rPr lang="ru-RU" sz="2000" dirty="0" smtClean="0"/>
              <a:t>; </a:t>
            </a:r>
          </a:p>
          <a:p>
            <a:pPr algn="just">
              <a:buNone/>
            </a:pPr>
            <a:r>
              <a:rPr lang="ru-RU" sz="2000" dirty="0" smtClean="0"/>
              <a:t>4) </a:t>
            </a:r>
            <a:r>
              <a:rPr lang="ru-RU" sz="2000" dirty="0" smtClean="0"/>
              <a:t>Протипіхотні</a:t>
            </a:r>
            <a:r>
              <a:rPr lang="ru-RU" sz="2000" dirty="0" smtClean="0"/>
              <a:t> </a:t>
            </a:r>
            <a:r>
              <a:rPr lang="ru-RU" sz="2000" dirty="0" smtClean="0"/>
              <a:t>міни</a:t>
            </a:r>
            <a:r>
              <a:rPr lang="ru-RU" sz="2000" dirty="0" smtClean="0"/>
              <a:t>; </a:t>
            </a:r>
          </a:p>
          <a:p>
            <a:pPr algn="just">
              <a:buNone/>
            </a:pPr>
            <a:r>
              <a:rPr lang="ru-RU" sz="2000" dirty="0" smtClean="0"/>
              <a:t>5) </a:t>
            </a:r>
            <a:r>
              <a:rPr lang="ru-RU" sz="2000" dirty="0" smtClean="0"/>
              <a:t>Протитанкові</a:t>
            </a:r>
            <a:r>
              <a:rPr lang="ru-RU" sz="2000" dirty="0" smtClean="0"/>
              <a:t> </a:t>
            </a:r>
            <a:r>
              <a:rPr lang="ru-RU" sz="2000" dirty="0" smtClean="0"/>
              <a:t>міни</a:t>
            </a:r>
            <a:r>
              <a:rPr lang="ru-RU" sz="2000" dirty="0" smtClean="0"/>
              <a:t>; </a:t>
            </a:r>
          </a:p>
          <a:p>
            <a:pPr algn="just">
              <a:buNone/>
            </a:pPr>
            <a:r>
              <a:rPr lang="ru-RU" sz="2000" dirty="0" smtClean="0"/>
              <a:t>6) </a:t>
            </a:r>
            <a:r>
              <a:rPr lang="ru-RU" sz="2000" dirty="0" smtClean="0"/>
              <a:t>Мінометні</a:t>
            </a:r>
            <a:r>
              <a:rPr lang="ru-RU" sz="2000" dirty="0" smtClean="0"/>
              <a:t> </a:t>
            </a:r>
            <a:r>
              <a:rPr lang="ru-RU" sz="2000" dirty="0" smtClean="0"/>
              <a:t>міни</a:t>
            </a:r>
            <a:r>
              <a:rPr lang="ru-RU" sz="2000" dirty="0" smtClean="0"/>
              <a:t>; </a:t>
            </a:r>
          </a:p>
          <a:p>
            <a:pPr algn="just">
              <a:buNone/>
            </a:pPr>
            <a:r>
              <a:rPr lang="ru-RU" sz="2000" dirty="0" smtClean="0"/>
              <a:t>7) </a:t>
            </a:r>
            <a:r>
              <a:rPr lang="ru-RU" sz="2000" dirty="0" smtClean="0"/>
              <a:t>Касетні</a:t>
            </a:r>
            <a:r>
              <a:rPr lang="ru-RU" sz="2000" dirty="0" smtClean="0"/>
              <a:t> </a:t>
            </a:r>
            <a:r>
              <a:rPr lang="ru-RU" sz="2000" dirty="0" smtClean="0"/>
              <a:t>боєприпаси</a:t>
            </a:r>
            <a:r>
              <a:rPr lang="ru-RU" sz="2000" dirty="0" smtClean="0"/>
              <a:t>; </a:t>
            </a:r>
          </a:p>
          <a:p>
            <a:pPr algn="just">
              <a:buNone/>
            </a:pPr>
            <a:r>
              <a:rPr lang="ru-RU" sz="2000" dirty="0" smtClean="0"/>
              <a:t>8) </a:t>
            </a:r>
            <a:r>
              <a:rPr lang="ru-RU" sz="2000" dirty="0" smtClean="0"/>
              <a:t>Артилерійські</a:t>
            </a:r>
            <a:r>
              <a:rPr lang="ru-RU" sz="2000" dirty="0" smtClean="0"/>
              <a:t> </a:t>
            </a:r>
            <a:r>
              <a:rPr lang="ru-RU" sz="2000" dirty="0" smtClean="0"/>
              <a:t>боєприпаси</a:t>
            </a:r>
            <a:r>
              <a:rPr lang="ru-RU" sz="2000" dirty="0" smtClean="0"/>
              <a:t>; </a:t>
            </a:r>
          </a:p>
          <a:p>
            <a:pPr algn="just">
              <a:buNone/>
            </a:pPr>
            <a:r>
              <a:rPr lang="ru-RU" sz="2000" dirty="0" smtClean="0"/>
              <a:t>9) </a:t>
            </a:r>
            <a:r>
              <a:rPr lang="ru-RU" sz="2000" dirty="0" smtClean="0"/>
              <a:t>Авіаційні</a:t>
            </a:r>
            <a:r>
              <a:rPr lang="ru-RU" sz="2000" dirty="0" smtClean="0"/>
              <a:t> бомби; </a:t>
            </a:r>
          </a:p>
          <a:p>
            <a:pPr algn="just">
              <a:buNone/>
            </a:pPr>
            <a:r>
              <a:rPr lang="ru-RU" sz="2000" dirty="0" smtClean="0"/>
              <a:t>10) </a:t>
            </a:r>
            <a:r>
              <a:rPr lang="ru-RU" sz="2000" dirty="0" smtClean="0"/>
              <a:t>Саморобні</a:t>
            </a:r>
            <a:r>
              <a:rPr lang="ru-RU" sz="2000" dirty="0" smtClean="0"/>
              <a:t> </a:t>
            </a:r>
            <a:r>
              <a:rPr lang="ru-RU" sz="2000" dirty="0" smtClean="0"/>
              <a:t>вибухові</a:t>
            </a:r>
            <a:r>
              <a:rPr lang="ru-RU" sz="2000" dirty="0" smtClean="0"/>
              <a:t> </a:t>
            </a:r>
            <a:r>
              <a:rPr lang="ru-RU" sz="2000" dirty="0" smtClean="0"/>
              <a:t>пристрої</a:t>
            </a:r>
            <a:r>
              <a:rPr lang="ru-RU" sz="2000" dirty="0" smtClean="0"/>
              <a:t> (</a:t>
            </a:r>
            <a:r>
              <a:rPr lang="ru-RU" sz="2000" dirty="0" smtClean="0"/>
              <a:t>саморобним</a:t>
            </a:r>
            <a:r>
              <a:rPr lang="ru-RU" sz="2000" dirty="0" smtClean="0"/>
              <a:t> </a:t>
            </a:r>
            <a:r>
              <a:rPr lang="ru-RU" sz="2000" dirty="0" smtClean="0"/>
              <a:t>вибуховим</a:t>
            </a:r>
            <a:r>
              <a:rPr lang="ru-RU" sz="2000" dirty="0" smtClean="0"/>
              <a:t> </a:t>
            </a:r>
            <a:r>
              <a:rPr lang="ru-RU" sz="2000" dirty="0" smtClean="0"/>
              <a:t>пристроєм</a:t>
            </a:r>
            <a:r>
              <a:rPr lang="ru-RU" sz="2000" dirty="0" smtClean="0"/>
              <a:t> </a:t>
            </a:r>
            <a:r>
              <a:rPr lang="ru-RU" sz="2000" dirty="0" smtClean="0"/>
              <a:t>може</a:t>
            </a:r>
            <a:r>
              <a:rPr lang="ru-RU" sz="2000" dirty="0" smtClean="0"/>
              <a:t> бути будь-</a:t>
            </a:r>
            <a:r>
              <a:rPr lang="ru-RU" sz="2000" dirty="0" smtClean="0"/>
              <a:t>який</a:t>
            </a:r>
            <a:r>
              <a:rPr lang="ru-RU" sz="2000" dirty="0" smtClean="0"/>
              <a:t> предмет, </a:t>
            </a:r>
            <a:r>
              <a:rPr lang="ru-RU" sz="2000" dirty="0" smtClean="0"/>
              <a:t>залишений</a:t>
            </a:r>
            <a:r>
              <a:rPr lang="ru-RU" sz="2000" dirty="0" smtClean="0"/>
              <a:t> без догляду у </a:t>
            </a:r>
            <a:r>
              <a:rPr lang="ru-RU" sz="2000" dirty="0" smtClean="0"/>
              <a:t>місцях</a:t>
            </a:r>
            <a:r>
              <a:rPr lang="ru-RU" sz="2000" dirty="0" smtClean="0"/>
              <a:t> </a:t>
            </a:r>
            <a:r>
              <a:rPr lang="ru-RU" sz="2000" dirty="0" smtClean="0"/>
              <a:t>скупчення</a:t>
            </a:r>
            <a:r>
              <a:rPr lang="ru-RU" sz="2000" dirty="0" smtClean="0"/>
              <a:t> людей). </a:t>
            </a:r>
            <a:endParaRPr lang="en-US" sz="2000" dirty="0">
              <a:latin typeface="Arial Rounded MT Bold" panose="020F0704030504030204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558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резентація &quot;Алгоритм дій під час виявлення вибухонебезпечного предмет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558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резентація &quot;Алгоритм дій під час виявлення вибухонебезпечного предмет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558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ПРАВИЛА ПОВЕДІНКИ ПРИ ЗНАХОДЖЕННІ ВИБУХОНЕБЕЗПЕЧНИХ ПРЕДМЕ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26628" name="AutoShape 4" descr="ПРАВИЛА ПОВЕДІНКИ ПРИ ЗНАХОДЖЕННІ ВИБУХОНЕБЕЗПЕЧНИХ ПРЕДМЕ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26629" name="Picture 5" descr="C:\Users\PC\Pictures\VN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45" y="692696"/>
            <a:ext cx="8880921" cy="5715040"/>
          </a:xfrm>
          <a:prstGeom prst="rect">
            <a:avLst/>
          </a:prstGeom>
          <a:noFill/>
        </p:spPr>
      </p:pic>
      <p:pic>
        <p:nvPicPr>
          <p:cNvPr id="5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558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28792" cy="6869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Bookman Old Style" pitchFamily="18" charset="0"/>
              </a:rPr>
              <a:t> </a:t>
            </a:r>
            <a:br>
              <a:rPr lang="ru-RU" sz="3600" b="1" i="1" dirty="0" smtClean="0">
                <a:latin typeface="Bookman Old Style" pitchFamily="18" charset="0"/>
              </a:rPr>
            </a:br>
            <a:r>
              <a:rPr lang="ru-RU" sz="3100" b="1" i="1" dirty="0" smtClean="0">
                <a:latin typeface="Bookman Old Style" pitchFamily="18" charset="0"/>
              </a:rPr>
              <a:t>Замасковані</a:t>
            </a:r>
            <a:r>
              <a:rPr lang="ru-RU" sz="3100" b="1" i="1" dirty="0" smtClean="0">
                <a:latin typeface="Bookman Old Style" pitchFamily="18" charset="0"/>
              </a:rPr>
              <a:t> </a:t>
            </a:r>
            <a:r>
              <a:rPr lang="ru-RU" sz="3100" b="1" i="1" dirty="0" smtClean="0">
                <a:latin typeface="Bookman Old Style" pitchFamily="18" charset="0"/>
              </a:rPr>
              <a:t>вибухові</a:t>
            </a:r>
            <a:r>
              <a:rPr lang="ru-RU" sz="3100" b="1" i="1" dirty="0" smtClean="0">
                <a:latin typeface="Bookman Old Style" pitchFamily="18" charset="0"/>
              </a:rPr>
              <a:t> </a:t>
            </a:r>
            <a:r>
              <a:rPr lang="ru-RU" sz="3100" b="1" i="1" dirty="0" smtClean="0">
                <a:latin typeface="Bookman Old Style" pitchFamily="18" charset="0"/>
              </a:rPr>
              <a:t>пристрої</a:t>
            </a:r>
            <a:endParaRPr lang="uk-UA" sz="31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1888" y="1339636"/>
            <a:ext cx="7520940" cy="35798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За </a:t>
            </a:r>
            <a:r>
              <a:rPr lang="ru-RU" b="1" i="1" dirty="0" smtClean="0">
                <a:latin typeface="Bookman Old Style" pitchFamily="18" charset="0"/>
              </a:rPr>
              <a:t>останніми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повідомленнями</a:t>
            </a:r>
            <a:r>
              <a:rPr lang="ru-RU" b="1" i="1" dirty="0" smtClean="0">
                <a:latin typeface="Bookman Old Style" pitchFamily="18" charset="0"/>
              </a:rPr>
              <a:t>, </a:t>
            </a:r>
            <a:r>
              <a:rPr lang="ru-RU" b="1" i="1" dirty="0" smtClean="0">
                <a:latin typeface="Bookman Old Style" pitchFamily="18" charset="0"/>
              </a:rPr>
              <a:t>терористи</a:t>
            </a:r>
            <a:r>
              <a:rPr lang="ru-RU" b="1" i="1" dirty="0" smtClean="0">
                <a:latin typeface="Bookman Old Style" pitchFamily="18" charset="0"/>
              </a:rPr>
              <a:t> часто </a:t>
            </a:r>
            <a:r>
              <a:rPr lang="ru-RU" b="1" i="1" dirty="0" smtClean="0">
                <a:latin typeface="Bookman Old Style" pitchFamily="18" charset="0"/>
              </a:rPr>
              <a:t>маскують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вибухові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пристрої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під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предмети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побуту</a:t>
            </a:r>
            <a:r>
              <a:rPr lang="ru-RU" b="1" i="1" dirty="0" smtClean="0">
                <a:latin typeface="Bookman Old Style" pitchFamily="18" charset="0"/>
              </a:rPr>
              <a:t> (</a:t>
            </a:r>
            <a:r>
              <a:rPr lang="ru-RU" b="1" i="1" dirty="0" smtClean="0">
                <a:latin typeface="Bookman Old Style" pitchFamily="18" charset="0"/>
              </a:rPr>
              <a:t>іграшки</a:t>
            </a:r>
            <a:r>
              <a:rPr lang="ru-RU" b="1" i="1" dirty="0" smtClean="0">
                <a:latin typeface="Bookman Old Style" pitchFamily="18" charset="0"/>
              </a:rPr>
              <a:t>, </a:t>
            </a:r>
            <a:r>
              <a:rPr lang="ru-RU" b="1" i="1" dirty="0" smtClean="0">
                <a:latin typeface="Bookman Old Style" pitchFamily="18" charset="0"/>
              </a:rPr>
              <a:t>електропобутові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пристрої</a:t>
            </a:r>
            <a:r>
              <a:rPr lang="ru-RU" b="1" i="1" dirty="0" smtClean="0">
                <a:latin typeface="Bookman Old Style" pitchFamily="18" charset="0"/>
              </a:rPr>
              <a:t>, </a:t>
            </a:r>
            <a:r>
              <a:rPr lang="ru-RU" b="1" i="1" dirty="0" smtClean="0">
                <a:latin typeface="Bookman Old Style" pitchFamily="18" charset="0"/>
              </a:rPr>
              <a:t>речі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загального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вжитку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тощо</a:t>
            </a:r>
            <a:r>
              <a:rPr lang="ru-RU" b="1" i="1" dirty="0" smtClean="0">
                <a:latin typeface="Bookman Old Style" pitchFamily="18" charset="0"/>
              </a:rPr>
              <a:t>). 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Використання</a:t>
            </a:r>
            <a:r>
              <a:rPr lang="ru-RU" b="1" i="1" dirty="0" smtClean="0">
                <a:latin typeface="Bookman Old Style" pitchFamily="18" charset="0"/>
              </a:rPr>
              <a:t> таких </a:t>
            </a:r>
            <a:r>
              <a:rPr lang="ru-RU" b="1" i="1" dirty="0" smtClean="0">
                <a:latin typeface="Bookman Old Style" pitchFamily="18" charset="0"/>
              </a:rPr>
              <a:t>вибухових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пристроїв</a:t>
            </a:r>
            <a:r>
              <a:rPr lang="ru-RU" b="1" i="1" dirty="0" smtClean="0">
                <a:latin typeface="Bookman Old Style" pitchFamily="18" charset="0"/>
              </a:rPr>
              <a:t>, в першу </a:t>
            </a:r>
            <a:r>
              <a:rPr lang="ru-RU" b="1" i="1" dirty="0" smtClean="0">
                <a:latin typeface="Bookman Old Style" pitchFamily="18" charset="0"/>
              </a:rPr>
              <a:t>чергу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спрямовано</a:t>
            </a:r>
            <a:r>
              <a:rPr lang="ru-RU" b="1" i="1" dirty="0" smtClean="0">
                <a:latin typeface="Bookman Old Style" pitchFamily="18" charset="0"/>
              </a:rPr>
              <a:t> не </a:t>
            </a:r>
            <a:r>
              <a:rPr lang="ru-RU" b="1" i="1" dirty="0" smtClean="0">
                <a:latin typeface="Bookman Old Style" pitchFamily="18" charset="0"/>
              </a:rPr>
              <a:t>проти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бійців</a:t>
            </a:r>
            <a:r>
              <a:rPr lang="ru-RU" b="1" i="1" dirty="0" smtClean="0">
                <a:latin typeface="Bookman Old Style" pitchFamily="18" charset="0"/>
              </a:rPr>
              <a:t> ЗСУ </a:t>
            </a:r>
            <a:r>
              <a:rPr lang="ru-RU" b="1" i="1" dirty="0" smtClean="0">
                <a:latin typeface="Bookman Old Style" pitchFamily="18" charset="0"/>
              </a:rPr>
              <a:t>чи</a:t>
            </a:r>
            <a:r>
              <a:rPr lang="ru-RU" b="1" i="1" dirty="0" smtClean="0">
                <a:latin typeface="Bookman Old Style" pitchFamily="18" charset="0"/>
              </a:rPr>
              <a:t> НГУ, а </a:t>
            </a:r>
            <a:r>
              <a:rPr lang="ru-RU" b="1" i="1" dirty="0" smtClean="0">
                <a:latin typeface="Bookman Old Style" pitchFamily="18" charset="0"/>
              </a:rPr>
              <a:t>проти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місцевого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цивільного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населення</a:t>
            </a:r>
            <a:r>
              <a:rPr lang="ru-RU" b="1" i="1" dirty="0" smtClean="0">
                <a:latin typeface="Bookman Old Style" pitchFamily="18" charset="0"/>
              </a:rPr>
              <a:t>, в тому </a:t>
            </a:r>
            <a:r>
              <a:rPr lang="ru-RU" b="1" i="1" dirty="0" smtClean="0">
                <a:latin typeface="Bookman Old Style" pitchFamily="18" charset="0"/>
              </a:rPr>
              <a:t>числі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дітей</a:t>
            </a:r>
            <a:r>
              <a:rPr lang="ru-RU" b="1" i="1" dirty="0" smtClean="0">
                <a:latin typeface="Bookman Old Style" pitchFamily="18" charset="0"/>
              </a:rPr>
              <a:t>.  </a:t>
            </a:r>
            <a:endParaRPr lang="uk-UA" b="1" i="1" dirty="0">
              <a:latin typeface="Bookman Old Style" pitchFamily="18" charset="0"/>
            </a:endParaRPr>
          </a:p>
        </p:txBody>
      </p:sp>
      <p:pic>
        <p:nvPicPr>
          <p:cNvPr id="4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558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C\Pictures\Zmist_html_m6a28bf6b-300x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736" y="3284984"/>
            <a:ext cx="4714908" cy="3269003"/>
          </a:xfrm>
          <a:prstGeom prst="rect">
            <a:avLst/>
          </a:prstGeom>
          <a:noFill/>
        </p:spPr>
      </p:pic>
      <p:pic>
        <p:nvPicPr>
          <p:cNvPr id="6" name="Picture 5" descr="C:\Users\PC\Pictures\Zmist_html_361a14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2924944"/>
            <a:ext cx="2943233" cy="39330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Pictures\Zmist_html_m5cb865ad-300x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850912"/>
            <a:ext cx="4566772" cy="2770508"/>
          </a:xfrm>
          <a:prstGeom prst="rect">
            <a:avLst/>
          </a:prstGeom>
          <a:noFill/>
        </p:spPr>
      </p:pic>
      <p:pic>
        <p:nvPicPr>
          <p:cNvPr id="3" name="Picture 3" descr="C:\Users\PC\Pictures\Zmist_html_15836fd-300x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3789040"/>
            <a:ext cx="4000528" cy="28323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571501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</a:t>
            </a:r>
            <a:endParaRPr lang="uk-UA" dirty="0"/>
          </a:p>
        </p:txBody>
      </p:sp>
      <p:pic>
        <p:nvPicPr>
          <p:cNvPr id="6" name="Picture 4" descr="C:\Users\FryLine\Desktop\20210603_1445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558"/>
            <a:ext cx="843641" cy="8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резентація &quot;Алгоритм дій під час виявлення вибухонебезпечного предмета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5"/>
          <a:stretch/>
        </p:blipFill>
        <p:spPr bwMode="auto">
          <a:xfrm>
            <a:off x="835592" y="43597"/>
            <a:ext cx="6667500" cy="37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ee63361a1f27352efa25fe8918bca431f4fd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2085</TotalTime>
  <Words>435</Words>
  <Application>Microsoft Office PowerPoint</Application>
  <PresentationFormat>Экран (4:3)</PresentationFormat>
  <Paragraphs>62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«Порядок дій та правила поведінки у разі виявлення вибухонебезпечних предметів»</vt:lpstr>
      <vt:lpstr>Презентация PowerPoint</vt:lpstr>
      <vt:lpstr>Презентация PowerPoint</vt:lpstr>
      <vt:lpstr>2. Види вибухових пристроїв  </vt:lpstr>
      <vt:lpstr>Презентация PowerPoint</vt:lpstr>
      <vt:lpstr>Презентация PowerPoint</vt:lpstr>
      <vt:lpstr>Презентация PowerPoint</vt:lpstr>
      <vt:lpstr>  Замасковані вибухові пристрої</vt:lpstr>
      <vt:lpstr>Презентация PowerPoint</vt:lpstr>
      <vt:lpstr>1. Основні характерні ознаки, що вказують на можливу належність підозрілого предмета до вибухового пристрою</vt:lpstr>
      <vt:lpstr> </vt:lpstr>
      <vt:lpstr>Дії у разі виявлення  підозрілого предмета</vt:lpstr>
      <vt:lpstr>Дії у разі виявлення  підозрілого предмета</vt:lpstr>
      <vt:lpstr>Категорично забороняється: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Силуэты трех солдат</dc:title>
  <dc:creator>obstinate</dc:creator>
  <dc:description>Шаблон презентации с сайта https://presentation-creation.ru/</dc:description>
  <cp:lastModifiedBy>FryLine</cp:lastModifiedBy>
  <cp:revision>632</cp:revision>
  <dcterms:created xsi:type="dcterms:W3CDTF">2018-02-25T09:09:03Z</dcterms:created>
  <dcterms:modified xsi:type="dcterms:W3CDTF">2022-09-13T11:01:03Z</dcterms:modified>
</cp:coreProperties>
</file>